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89" r:id="rId5"/>
    <p:sldId id="294" r:id="rId6"/>
    <p:sldId id="293"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 id="{05A3BFB6-BEEC-4A45-B610-5EA39091830B}">
          <p14:sldIdLst>
            <p14:sldId id="256"/>
          </p14:sldIdLst>
        </p14:section>
        <p14:section name="Digital Society Intro" id="{E2F8D1D7-E0FA-4937-AC0D-25A80D507A7B}">
          <p14:sldIdLst>
            <p14:sldId id="261"/>
            <p14:sldId id="257"/>
          </p14:sldIdLst>
        </p14:section>
        <p14:section name="Definition" id="{0BC75642-21AA-469D-86F5-43A8EA2A4EC8}">
          <p14:sldIdLst>
            <p14:sldId id="289"/>
          </p14:sldIdLst>
        </p14:section>
        <p14:section name="Stakeholders" id="{7F006CFB-5899-4CC4-B8A1-0234DFCFF63C}">
          <p14:sldIdLst>
            <p14:sldId id="294"/>
          </p14:sldIdLst>
        </p14:section>
        <p14:section name="Challenges" id="{D26FE168-A6BC-4B7F-A1CE-6C43543BE1F5}">
          <p14:sldIdLst>
            <p14:sldId id="293"/>
          </p14:sldIdLst>
        </p14:section>
        <p14:section name="Ending slide" id="{CECAEDC0-73C5-4A8C-844D-222DEC2C3A48}">
          <p14:sldIdLst>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1446"/>
    <a:srgbClr val="68BC98"/>
    <a:srgbClr val="F9AD6D"/>
    <a:srgbClr val="EA70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94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274798A-935E-413B-BD83-ACB5AF1116B3}"/>
              </a:ext>
            </a:extLst>
          </p:cNvPr>
          <p:cNvSpPr/>
          <p:nvPr userDrawn="1"/>
        </p:nvSpPr>
        <p:spPr>
          <a:xfrm>
            <a:off x="4310743" y="0"/>
            <a:ext cx="7881257"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Picture Placeholder 1">
            <a:extLst>
              <a:ext uri="{FF2B5EF4-FFF2-40B4-BE49-F238E27FC236}">
                <a16:creationId xmlns:a16="http://schemas.microsoft.com/office/drawing/2014/main" id="{3F5F75C5-10F6-4B43-873F-CF2AA85B1A48}"/>
              </a:ext>
            </a:extLst>
          </p:cNvPr>
          <p:cNvSpPr>
            <a:spLocks noGrp="1"/>
          </p:cNvSpPr>
          <p:nvPr>
            <p:ph type="pic" sz="quarter" idx="12"/>
          </p:nvPr>
        </p:nvSpPr>
        <p:spPr>
          <a:xfrm>
            <a:off x="8412482" y="809898"/>
            <a:ext cx="3278774" cy="5238204"/>
          </a:xfrm>
          <a:prstGeom prst="roundRect">
            <a:avLst>
              <a:gd name="adj" fmla="val 9435"/>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3" name="Picture Placeholder 2">
            <a:extLst>
              <a:ext uri="{FF2B5EF4-FFF2-40B4-BE49-F238E27FC236}">
                <a16:creationId xmlns:a16="http://schemas.microsoft.com/office/drawing/2014/main" id="{4F14200B-6867-4991-8569-DF62F5AC4A5A}"/>
              </a:ext>
            </a:extLst>
          </p:cNvPr>
          <p:cNvSpPr>
            <a:spLocks noGrp="1"/>
          </p:cNvSpPr>
          <p:nvPr>
            <p:ph type="pic" sz="quarter" idx="13"/>
          </p:nvPr>
        </p:nvSpPr>
        <p:spPr>
          <a:xfrm>
            <a:off x="4820196" y="809898"/>
            <a:ext cx="3278774" cy="5238204"/>
          </a:xfrm>
          <a:prstGeom prst="roundRect">
            <a:avLst>
              <a:gd name="adj" fmla="val 9435"/>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106768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7A6A0CA-9030-465A-B99E-33E88FA1F2D6}"/>
              </a:ext>
            </a:extLst>
          </p:cNvPr>
          <p:cNvSpPr>
            <a:spLocks noGrp="1"/>
          </p:cNvSpPr>
          <p:nvPr>
            <p:ph type="pic" sz="quarter" idx="12"/>
          </p:nvPr>
        </p:nvSpPr>
        <p:spPr>
          <a:xfrm>
            <a:off x="0" y="785948"/>
            <a:ext cx="4819650" cy="6072051"/>
          </a:xfrm>
          <a:custGeom>
            <a:avLst/>
            <a:gdLst>
              <a:gd name="connsiteX0" fmla="*/ 0 w 4819650"/>
              <a:gd name="connsiteY0" fmla="*/ 0 h 6072051"/>
              <a:gd name="connsiteX1" fmla="*/ 4296257 w 4819650"/>
              <a:gd name="connsiteY1" fmla="*/ 0 h 6072051"/>
              <a:gd name="connsiteX2" fmla="*/ 4819650 w 4819650"/>
              <a:gd name="connsiteY2" fmla="*/ 523393 h 6072051"/>
              <a:gd name="connsiteX3" fmla="*/ 4819650 w 4819650"/>
              <a:gd name="connsiteY3" fmla="*/ 6072051 h 6072051"/>
              <a:gd name="connsiteX4" fmla="*/ 0 w 4819650"/>
              <a:gd name="connsiteY4" fmla="*/ 6072051 h 6072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650" h="6072051">
                <a:moveTo>
                  <a:pt x="0" y="0"/>
                </a:moveTo>
                <a:lnTo>
                  <a:pt x="4296257" y="0"/>
                </a:lnTo>
                <a:cubicBezTo>
                  <a:pt x="4585319" y="0"/>
                  <a:pt x="4819650" y="234331"/>
                  <a:pt x="4819650" y="523393"/>
                </a:cubicBezTo>
                <a:lnTo>
                  <a:pt x="4819650" y="6072051"/>
                </a:lnTo>
                <a:lnTo>
                  <a:pt x="0" y="6072051"/>
                </a:ln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6" name="Rectangle 5">
            <a:extLst>
              <a:ext uri="{FF2B5EF4-FFF2-40B4-BE49-F238E27FC236}">
                <a16:creationId xmlns:a16="http://schemas.microsoft.com/office/drawing/2014/main" id="{C8F51539-B5B0-4475-9C77-1B658A33F899}"/>
              </a:ext>
            </a:extLst>
          </p:cNvPr>
          <p:cNvSpPr/>
          <p:nvPr userDrawn="1"/>
        </p:nvSpPr>
        <p:spPr>
          <a:xfrm>
            <a:off x="4819650" y="3614057"/>
            <a:ext cx="7372350" cy="32439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209264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D250AA-AD61-4AF3-9E11-67E1FDA3B940}"/>
              </a:ext>
            </a:extLst>
          </p:cNvPr>
          <p:cNvSpPr/>
          <p:nvPr userDrawn="1"/>
        </p:nvSpPr>
        <p:spPr>
          <a:xfrm>
            <a:off x="13246" y="0"/>
            <a:ext cx="21653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Picture Placeholder 2">
            <a:extLst>
              <a:ext uri="{FF2B5EF4-FFF2-40B4-BE49-F238E27FC236}">
                <a16:creationId xmlns:a16="http://schemas.microsoft.com/office/drawing/2014/main" id="{F817CA17-523E-4A74-ABB2-158181D3E68D}"/>
              </a:ext>
            </a:extLst>
          </p:cNvPr>
          <p:cNvSpPr>
            <a:spLocks noGrp="1"/>
          </p:cNvSpPr>
          <p:nvPr>
            <p:ph type="pic" sz="quarter" idx="13"/>
          </p:nvPr>
        </p:nvSpPr>
        <p:spPr>
          <a:xfrm>
            <a:off x="622300" y="784498"/>
            <a:ext cx="2342604" cy="2149202"/>
          </a:xfrm>
          <a:prstGeom prst="roundRect">
            <a:avLst>
              <a:gd name="adj" fmla="val 9435"/>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4" name="Picture Placeholder 3">
            <a:extLst>
              <a:ext uri="{FF2B5EF4-FFF2-40B4-BE49-F238E27FC236}">
                <a16:creationId xmlns:a16="http://schemas.microsoft.com/office/drawing/2014/main" id="{69987ABA-89A8-4A63-92E7-92D00486FE53}"/>
              </a:ext>
            </a:extLst>
          </p:cNvPr>
          <p:cNvSpPr>
            <a:spLocks noGrp="1"/>
          </p:cNvSpPr>
          <p:nvPr>
            <p:ph type="pic" sz="quarter" idx="14"/>
          </p:nvPr>
        </p:nvSpPr>
        <p:spPr>
          <a:xfrm>
            <a:off x="4293146" y="4061098"/>
            <a:ext cx="2342604" cy="2149202"/>
          </a:xfrm>
          <a:prstGeom prst="roundRect">
            <a:avLst>
              <a:gd name="adj" fmla="val 9435"/>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5" name="Picture Placeholder 4">
            <a:extLst>
              <a:ext uri="{FF2B5EF4-FFF2-40B4-BE49-F238E27FC236}">
                <a16:creationId xmlns:a16="http://schemas.microsoft.com/office/drawing/2014/main" id="{C1C41372-F5F9-48F3-B14C-418A9EA7DC98}"/>
              </a:ext>
            </a:extLst>
          </p:cNvPr>
          <p:cNvSpPr>
            <a:spLocks noGrp="1"/>
          </p:cNvSpPr>
          <p:nvPr>
            <p:ph type="pic" sz="quarter" idx="15"/>
          </p:nvPr>
        </p:nvSpPr>
        <p:spPr>
          <a:xfrm>
            <a:off x="9227096" y="1622698"/>
            <a:ext cx="2342604" cy="2149202"/>
          </a:xfrm>
          <a:prstGeom prst="roundRect">
            <a:avLst>
              <a:gd name="adj" fmla="val 9435"/>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429126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Rectangle 15">
            <a:extLst>
              <a:ext uri="{FF2B5EF4-FFF2-40B4-BE49-F238E27FC236}">
                <a16:creationId xmlns:a16="http://schemas.microsoft.com/office/drawing/2014/main" id="{9FF57861-6E4C-4778-B8E1-1A62528EEBDF}"/>
              </a:ext>
            </a:extLst>
          </p:cNvPr>
          <p:cNvSpPr/>
          <p:nvPr userDrawn="1"/>
        </p:nvSpPr>
        <p:spPr>
          <a:xfrm flipV="1">
            <a:off x="0" y="2849020"/>
            <a:ext cx="12192000" cy="4008980"/>
          </a:xfrm>
          <a:custGeom>
            <a:avLst/>
            <a:gdLst>
              <a:gd name="connsiteX0" fmla="*/ 0 w 12192000"/>
              <a:gd name="connsiteY0" fmla="*/ 0 h 4455886"/>
              <a:gd name="connsiteX1" fmla="*/ 12192000 w 12192000"/>
              <a:gd name="connsiteY1" fmla="*/ 0 h 4455886"/>
              <a:gd name="connsiteX2" fmla="*/ 12192000 w 12192000"/>
              <a:gd name="connsiteY2" fmla="*/ 4455886 h 4455886"/>
              <a:gd name="connsiteX3" fmla="*/ 0 w 12192000"/>
              <a:gd name="connsiteY3" fmla="*/ 4455886 h 4455886"/>
              <a:gd name="connsiteX4" fmla="*/ 0 w 12192000"/>
              <a:gd name="connsiteY4" fmla="*/ 0 h 4455886"/>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0 w 12192000"/>
              <a:gd name="connsiteY4" fmla="*/ 4455886 h 5849257"/>
              <a:gd name="connsiteX5" fmla="*/ 0 w 12192000"/>
              <a:gd name="connsiteY5"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876900"/>
              <a:gd name="connsiteX1" fmla="*/ 12192000 w 12192000"/>
              <a:gd name="connsiteY1" fmla="*/ 0 h 5876900"/>
              <a:gd name="connsiteX2" fmla="*/ 12192000 w 12192000"/>
              <a:gd name="connsiteY2" fmla="*/ 4455886 h 5876900"/>
              <a:gd name="connsiteX3" fmla="*/ 9361714 w 12192000"/>
              <a:gd name="connsiteY3" fmla="*/ 5849257 h 5876900"/>
              <a:gd name="connsiteX4" fmla="*/ 3091543 w 12192000"/>
              <a:gd name="connsiteY4" fmla="*/ 3468915 h 5876900"/>
              <a:gd name="connsiteX5" fmla="*/ 0 w 12192000"/>
              <a:gd name="connsiteY5" fmla="*/ 4455886 h 5876900"/>
              <a:gd name="connsiteX6" fmla="*/ 0 w 12192000"/>
              <a:gd name="connsiteY6" fmla="*/ 0 h 5876900"/>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6060145"/>
              <a:gd name="connsiteX1" fmla="*/ 12192000 w 12192000"/>
              <a:gd name="connsiteY1" fmla="*/ 0 h 6060145"/>
              <a:gd name="connsiteX2" fmla="*/ 12192000 w 12192000"/>
              <a:gd name="connsiteY2" fmla="*/ 4455886 h 6060145"/>
              <a:gd name="connsiteX3" fmla="*/ 9100458 w 12192000"/>
              <a:gd name="connsiteY3" fmla="*/ 6037943 h 6060145"/>
              <a:gd name="connsiteX4" fmla="*/ 3091543 w 12192000"/>
              <a:gd name="connsiteY4" fmla="*/ 3468915 h 6060145"/>
              <a:gd name="connsiteX5" fmla="*/ 0 w 12192000"/>
              <a:gd name="connsiteY5" fmla="*/ 4455886 h 6060145"/>
              <a:gd name="connsiteX6" fmla="*/ 0 w 12192000"/>
              <a:gd name="connsiteY6" fmla="*/ 0 h 6060145"/>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 name="connsiteX6" fmla="*/ 0 w 12192000"/>
              <a:gd name="connsiteY6" fmla="*/ 0 h 6068801"/>
              <a:gd name="connsiteX0" fmla="*/ 0 w 12192000"/>
              <a:gd name="connsiteY0" fmla="*/ 0 h 5499669"/>
              <a:gd name="connsiteX1" fmla="*/ 12192000 w 12192000"/>
              <a:gd name="connsiteY1" fmla="*/ 0 h 5499669"/>
              <a:gd name="connsiteX2" fmla="*/ 12192000 w 12192000"/>
              <a:gd name="connsiteY2" fmla="*/ 4455886 h 5499669"/>
              <a:gd name="connsiteX3" fmla="*/ 8781144 w 12192000"/>
              <a:gd name="connsiteY3" fmla="*/ 5429161 h 5499669"/>
              <a:gd name="connsiteX4" fmla="*/ 3193143 w 12192000"/>
              <a:gd name="connsiteY4" fmla="*/ 3251200 h 5499669"/>
              <a:gd name="connsiteX5" fmla="*/ 0 w 12192000"/>
              <a:gd name="connsiteY5" fmla="*/ 4455886 h 5499669"/>
              <a:gd name="connsiteX6" fmla="*/ 0 w 12192000"/>
              <a:gd name="connsiteY6" fmla="*/ 0 h 5499669"/>
              <a:gd name="connsiteX0" fmla="*/ 0 w 12192000"/>
              <a:gd name="connsiteY0" fmla="*/ 0 h 5556987"/>
              <a:gd name="connsiteX1" fmla="*/ 12192000 w 12192000"/>
              <a:gd name="connsiteY1" fmla="*/ 0 h 5556987"/>
              <a:gd name="connsiteX2" fmla="*/ 12192000 w 12192000"/>
              <a:gd name="connsiteY2" fmla="*/ 4455886 h 5556987"/>
              <a:gd name="connsiteX3" fmla="*/ 8781144 w 12192000"/>
              <a:gd name="connsiteY3" fmla="*/ 5429161 h 5556987"/>
              <a:gd name="connsiteX4" fmla="*/ 3178629 w 12192000"/>
              <a:gd name="connsiteY4" fmla="*/ 2424995 h 5556987"/>
              <a:gd name="connsiteX5" fmla="*/ 0 w 12192000"/>
              <a:gd name="connsiteY5" fmla="*/ 4455886 h 5556987"/>
              <a:gd name="connsiteX6" fmla="*/ 0 w 12192000"/>
              <a:gd name="connsiteY6" fmla="*/ 0 h 5556987"/>
              <a:gd name="connsiteX0" fmla="*/ 0 w 12192000"/>
              <a:gd name="connsiteY0" fmla="*/ 0 h 5538774"/>
              <a:gd name="connsiteX1" fmla="*/ 12192000 w 12192000"/>
              <a:gd name="connsiteY1" fmla="*/ 0 h 5538774"/>
              <a:gd name="connsiteX2" fmla="*/ 12192000 w 12192000"/>
              <a:gd name="connsiteY2" fmla="*/ 4455886 h 5538774"/>
              <a:gd name="connsiteX3" fmla="*/ 7779658 w 12192000"/>
              <a:gd name="connsiteY3" fmla="*/ 5407417 h 5538774"/>
              <a:gd name="connsiteX4" fmla="*/ 3178629 w 12192000"/>
              <a:gd name="connsiteY4" fmla="*/ 2424995 h 5538774"/>
              <a:gd name="connsiteX5" fmla="*/ 0 w 12192000"/>
              <a:gd name="connsiteY5" fmla="*/ 4455886 h 5538774"/>
              <a:gd name="connsiteX6" fmla="*/ 0 w 12192000"/>
              <a:gd name="connsiteY6" fmla="*/ 0 h 5538774"/>
              <a:gd name="connsiteX0" fmla="*/ 0 w 12192000"/>
              <a:gd name="connsiteY0" fmla="*/ 0 h 6005406"/>
              <a:gd name="connsiteX1" fmla="*/ 12192000 w 12192000"/>
              <a:gd name="connsiteY1" fmla="*/ 0 h 6005406"/>
              <a:gd name="connsiteX2" fmla="*/ 12192000 w 12192000"/>
              <a:gd name="connsiteY2" fmla="*/ 4455886 h 6005406"/>
              <a:gd name="connsiteX3" fmla="*/ 7779658 w 12192000"/>
              <a:gd name="connsiteY3" fmla="*/ 5407417 h 6005406"/>
              <a:gd name="connsiteX4" fmla="*/ 3178629 w 12192000"/>
              <a:gd name="connsiteY4" fmla="*/ 2424995 h 6005406"/>
              <a:gd name="connsiteX5" fmla="*/ 0 w 12192000"/>
              <a:gd name="connsiteY5" fmla="*/ 4455886 h 6005406"/>
              <a:gd name="connsiteX6" fmla="*/ 0 w 12192000"/>
              <a:gd name="connsiteY6" fmla="*/ 0 h 600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05406">
                <a:moveTo>
                  <a:pt x="0" y="0"/>
                </a:moveTo>
                <a:lnTo>
                  <a:pt x="12192000" y="0"/>
                </a:lnTo>
                <a:lnTo>
                  <a:pt x="12192000" y="4455886"/>
                </a:lnTo>
                <a:cubicBezTo>
                  <a:pt x="11720286" y="5430762"/>
                  <a:pt x="9514115" y="6811269"/>
                  <a:pt x="7779658" y="5407417"/>
                </a:cubicBezTo>
                <a:cubicBezTo>
                  <a:pt x="6045201" y="4003565"/>
                  <a:pt x="4695372" y="2688671"/>
                  <a:pt x="3178629" y="2424995"/>
                </a:cubicBezTo>
                <a:cubicBezTo>
                  <a:pt x="1661886" y="2161319"/>
                  <a:pt x="1074057" y="4199467"/>
                  <a:pt x="0" y="4455886"/>
                </a:cubicBezTo>
                <a:lnTo>
                  <a:pt x="0" y="0"/>
                </a:lnTo>
                <a:close/>
              </a:path>
            </a:pathLst>
          </a:cu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Picture Placeholder 1">
            <a:extLst>
              <a:ext uri="{FF2B5EF4-FFF2-40B4-BE49-F238E27FC236}">
                <a16:creationId xmlns:a16="http://schemas.microsoft.com/office/drawing/2014/main" id="{1E3B4225-DF7B-492F-86C1-691D4D8AA8CE}"/>
              </a:ext>
            </a:extLst>
          </p:cNvPr>
          <p:cNvSpPr>
            <a:spLocks noGrp="1"/>
          </p:cNvSpPr>
          <p:nvPr>
            <p:ph type="pic" sz="quarter" idx="13"/>
          </p:nvPr>
        </p:nvSpPr>
        <p:spPr>
          <a:xfrm>
            <a:off x="2520405" y="0"/>
            <a:ext cx="4241800" cy="6858000"/>
          </a:xfrm>
          <a:prstGeom prst="rect">
            <a:avLst/>
          </a:prstGeom>
          <a:no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9" name="Picture Placeholder 8">
            <a:extLst>
              <a:ext uri="{FF2B5EF4-FFF2-40B4-BE49-F238E27FC236}">
                <a16:creationId xmlns:a16="http://schemas.microsoft.com/office/drawing/2014/main" id="{F07A62F5-8B16-4D99-9E55-31F57B3B4344}"/>
              </a:ext>
            </a:extLst>
          </p:cNvPr>
          <p:cNvSpPr>
            <a:spLocks noGrp="1"/>
          </p:cNvSpPr>
          <p:nvPr>
            <p:ph type="pic" sz="quarter" idx="14"/>
          </p:nvPr>
        </p:nvSpPr>
        <p:spPr>
          <a:xfrm>
            <a:off x="936988" y="593110"/>
            <a:ext cx="1476103" cy="1476103"/>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no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93241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26124A-59CF-4BA0-9061-4CF45BE6CBF4}"/>
              </a:ext>
            </a:extLst>
          </p:cNvPr>
          <p:cNvGrpSpPr/>
          <p:nvPr userDrawn="1"/>
        </p:nvGrpSpPr>
        <p:grpSpPr>
          <a:xfrm>
            <a:off x="1266183" y="2442755"/>
            <a:ext cx="2765450" cy="3851861"/>
            <a:chOff x="282940" y="412226"/>
            <a:chExt cx="2765450" cy="4214822"/>
          </a:xfrm>
        </p:grpSpPr>
        <p:sp>
          <p:nvSpPr>
            <p:cNvPr id="3" name="Rectangle 2">
              <a:extLst>
                <a:ext uri="{FF2B5EF4-FFF2-40B4-BE49-F238E27FC236}">
                  <a16:creationId xmlns:a16="http://schemas.microsoft.com/office/drawing/2014/main" id="{B1DC220C-CB85-436D-9F2D-69B7A967A553}"/>
                </a:ext>
              </a:extLst>
            </p:cNvPr>
            <p:cNvSpPr/>
            <p:nvPr userDrawn="1"/>
          </p:nvSpPr>
          <p:spPr>
            <a:xfrm>
              <a:off x="282940" y="412226"/>
              <a:ext cx="2762991" cy="2830167"/>
            </a:xfrm>
            <a:prstGeom prst="rect">
              <a:avLst/>
            </a:prstGeom>
            <a:solidFill>
              <a:srgbClr val="68BC98"/>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15">
              <a:extLst>
                <a:ext uri="{FF2B5EF4-FFF2-40B4-BE49-F238E27FC236}">
                  <a16:creationId xmlns:a16="http://schemas.microsoft.com/office/drawing/2014/main" id="{8743C111-B6C0-4BDA-80E4-BA2AD9DEFC6A}"/>
                </a:ext>
              </a:extLst>
            </p:cNvPr>
            <p:cNvSpPr/>
            <p:nvPr userDrawn="1"/>
          </p:nvSpPr>
          <p:spPr>
            <a:xfrm flipH="1">
              <a:off x="282940" y="412226"/>
              <a:ext cx="2765450" cy="918936"/>
            </a:xfrm>
            <a:custGeom>
              <a:avLst/>
              <a:gdLst>
                <a:gd name="connsiteX0" fmla="*/ 0 w 12192000"/>
                <a:gd name="connsiteY0" fmla="*/ 0 h 4455886"/>
                <a:gd name="connsiteX1" fmla="*/ 12192000 w 12192000"/>
                <a:gd name="connsiteY1" fmla="*/ 0 h 4455886"/>
                <a:gd name="connsiteX2" fmla="*/ 12192000 w 12192000"/>
                <a:gd name="connsiteY2" fmla="*/ 4455886 h 4455886"/>
                <a:gd name="connsiteX3" fmla="*/ 0 w 12192000"/>
                <a:gd name="connsiteY3" fmla="*/ 4455886 h 4455886"/>
                <a:gd name="connsiteX4" fmla="*/ 0 w 12192000"/>
                <a:gd name="connsiteY4" fmla="*/ 0 h 4455886"/>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0 w 12192000"/>
                <a:gd name="connsiteY4" fmla="*/ 4455886 h 5849257"/>
                <a:gd name="connsiteX5" fmla="*/ 0 w 12192000"/>
                <a:gd name="connsiteY5"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876900"/>
                <a:gd name="connsiteX1" fmla="*/ 12192000 w 12192000"/>
                <a:gd name="connsiteY1" fmla="*/ 0 h 5876900"/>
                <a:gd name="connsiteX2" fmla="*/ 12192000 w 12192000"/>
                <a:gd name="connsiteY2" fmla="*/ 4455886 h 5876900"/>
                <a:gd name="connsiteX3" fmla="*/ 9361714 w 12192000"/>
                <a:gd name="connsiteY3" fmla="*/ 5849257 h 5876900"/>
                <a:gd name="connsiteX4" fmla="*/ 3091543 w 12192000"/>
                <a:gd name="connsiteY4" fmla="*/ 3468915 h 5876900"/>
                <a:gd name="connsiteX5" fmla="*/ 0 w 12192000"/>
                <a:gd name="connsiteY5" fmla="*/ 4455886 h 5876900"/>
                <a:gd name="connsiteX6" fmla="*/ 0 w 12192000"/>
                <a:gd name="connsiteY6" fmla="*/ 0 h 5876900"/>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6060145"/>
                <a:gd name="connsiteX1" fmla="*/ 12192000 w 12192000"/>
                <a:gd name="connsiteY1" fmla="*/ 0 h 6060145"/>
                <a:gd name="connsiteX2" fmla="*/ 12192000 w 12192000"/>
                <a:gd name="connsiteY2" fmla="*/ 4455886 h 6060145"/>
                <a:gd name="connsiteX3" fmla="*/ 9100458 w 12192000"/>
                <a:gd name="connsiteY3" fmla="*/ 6037943 h 6060145"/>
                <a:gd name="connsiteX4" fmla="*/ 3091543 w 12192000"/>
                <a:gd name="connsiteY4" fmla="*/ 3468915 h 6060145"/>
                <a:gd name="connsiteX5" fmla="*/ 0 w 12192000"/>
                <a:gd name="connsiteY5" fmla="*/ 4455886 h 6060145"/>
                <a:gd name="connsiteX6" fmla="*/ 0 w 12192000"/>
                <a:gd name="connsiteY6" fmla="*/ 0 h 6060145"/>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 name="connsiteX6" fmla="*/ 0 w 12192000"/>
                <a:gd name="connsiteY6" fmla="*/ 0 h 606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68801">
                  <a:moveTo>
                    <a:pt x="0" y="0"/>
                  </a:moveTo>
                  <a:lnTo>
                    <a:pt x="12192000" y="0"/>
                  </a:lnTo>
                  <a:lnTo>
                    <a:pt x="12192000" y="4455886"/>
                  </a:lnTo>
                  <a:cubicBezTo>
                    <a:pt x="11720286" y="5430762"/>
                    <a:pt x="10600268" y="6238724"/>
                    <a:pt x="9100458" y="6037943"/>
                  </a:cubicBezTo>
                  <a:cubicBezTo>
                    <a:pt x="7600649" y="5837162"/>
                    <a:pt x="4709886" y="3514876"/>
                    <a:pt x="3193143" y="3251200"/>
                  </a:cubicBezTo>
                  <a:cubicBezTo>
                    <a:pt x="1676400" y="2987524"/>
                    <a:pt x="1074057" y="4199467"/>
                    <a:pt x="0" y="4455886"/>
                  </a:cubicBezTo>
                  <a:lnTo>
                    <a:pt x="0" y="0"/>
                  </a:lnTo>
                  <a:close/>
                </a:path>
              </a:pathLst>
            </a:cu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831A9577-7CD7-4A3A-8D27-3D03E25A37F6}"/>
                </a:ext>
              </a:extLst>
            </p:cNvPr>
            <p:cNvSpPr/>
            <p:nvPr userDrawn="1"/>
          </p:nvSpPr>
          <p:spPr>
            <a:xfrm>
              <a:off x="282940" y="3242393"/>
              <a:ext cx="2762991" cy="1384655"/>
            </a:xfrm>
            <a:prstGeom prst="rect">
              <a:avLst/>
            </a:prstGeom>
            <a:solidFill>
              <a:schemeClr val="bg1"/>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6" name="Picture Placeholder 13">
            <a:extLst>
              <a:ext uri="{FF2B5EF4-FFF2-40B4-BE49-F238E27FC236}">
                <a16:creationId xmlns:a16="http://schemas.microsoft.com/office/drawing/2014/main" id="{184FF41C-5ECD-46E1-ACCD-C5BA89D42A7B}"/>
              </a:ext>
            </a:extLst>
          </p:cNvPr>
          <p:cNvSpPr>
            <a:spLocks noGrp="1"/>
          </p:cNvSpPr>
          <p:nvPr>
            <p:ph type="pic" sz="quarter" idx="14"/>
          </p:nvPr>
        </p:nvSpPr>
        <p:spPr>
          <a:xfrm>
            <a:off x="1726759" y="2907108"/>
            <a:ext cx="1841838" cy="1841836"/>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grpSp>
        <p:nvGrpSpPr>
          <p:cNvPr id="7" name="Group 6">
            <a:extLst>
              <a:ext uri="{FF2B5EF4-FFF2-40B4-BE49-F238E27FC236}">
                <a16:creationId xmlns:a16="http://schemas.microsoft.com/office/drawing/2014/main" id="{E68F05D8-903B-4E2F-BB45-55186982367F}"/>
              </a:ext>
            </a:extLst>
          </p:cNvPr>
          <p:cNvGrpSpPr/>
          <p:nvPr userDrawn="1"/>
        </p:nvGrpSpPr>
        <p:grpSpPr>
          <a:xfrm>
            <a:off x="4492210" y="2442755"/>
            <a:ext cx="2765450" cy="3851861"/>
            <a:chOff x="282940" y="412226"/>
            <a:chExt cx="2765450" cy="4214822"/>
          </a:xfrm>
        </p:grpSpPr>
        <p:sp>
          <p:nvSpPr>
            <p:cNvPr id="8" name="Rectangle 7">
              <a:extLst>
                <a:ext uri="{FF2B5EF4-FFF2-40B4-BE49-F238E27FC236}">
                  <a16:creationId xmlns:a16="http://schemas.microsoft.com/office/drawing/2014/main" id="{3B4FDDFD-D812-4104-A2BF-F9A7D26099E2}"/>
                </a:ext>
              </a:extLst>
            </p:cNvPr>
            <p:cNvSpPr/>
            <p:nvPr userDrawn="1"/>
          </p:nvSpPr>
          <p:spPr>
            <a:xfrm>
              <a:off x="282940" y="412226"/>
              <a:ext cx="2762991" cy="2830167"/>
            </a:xfrm>
            <a:prstGeom prst="rect">
              <a:avLst/>
            </a:prstGeom>
            <a:solidFill>
              <a:srgbClr val="68BC98"/>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15">
              <a:extLst>
                <a:ext uri="{FF2B5EF4-FFF2-40B4-BE49-F238E27FC236}">
                  <a16:creationId xmlns:a16="http://schemas.microsoft.com/office/drawing/2014/main" id="{A1476A00-9590-4894-81FB-649AD9153D7A}"/>
                </a:ext>
              </a:extLst>
            </p:cNvPr>
            <p:cNvSpPr/>
            <p:nvPr userDrawn="1"/>
          </p:nvSpPr>
          <p:spPr>
            <a:xfrm flipH="1">
              <a:off x="282940" y="412226"/>
              <a:ext cx="2765450" cy="918936"/>
            </a:xfrm>
            <a:custGeom>
              <a:avLst/>
              <a:gdLst>
                <a:gd name="connsiteX0" fmla="*/ 0 w 12192000"/>
                <a:gd name="connsiteY0" fmla="*/ 0 h 4455886"/>
                <a:gd name="connsiteX1" fmla="*/ 12192000 w 12192000"/>
                <a:gd name="connsiteY1" fmla="*/ 0 h 4455886"/>
                <a:gd name="connsiteX2" fmla="*/ 12192000 w 12192000"/>
                <a:gd name="connsiteY2" fmla="*/ 4455886 h 4455886"/>
                <a:gd name="connsiteX3" fmla="*/ 0 w 12192000"/>
                <a:gd name="connsiteY3" fmla="*/ 4455886 h 4455886"/>
                <a:gd name="connsiteX4" fmla="*/ 0 w 12192000"/>
                <a:gd name="connsiteY4" fmla="*/ 0 h 4455886"/>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0 w 12192000"/>
                <a:gd name="connsiteY4" fmla="*/ 4455886 h 5849257"/>
                <a:gd name="connsiteX5" fmla="*/ 0 w 12192000"/>
                <a:gd name="connsiteY5"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876900"/>
                <a:gd name="connsiteX1" fmla="*/ 12192000 w 12192000"/>
                <a:gd name="connsiteY1" fmla="*/ 0 h 5876900"/>
                <a:gd name="connsiteX2" fmla="*/ 12192000 w 12192000"/>
                <a:gd name="connsiteY2" fmla="*/ 4455886 h 5876900"/>
                <a:gd name="connsiteX3" fmla="*/ 9361714 w 12192000"/>
                <a:gd name="connsiteY3" fmla="*/ 5849257 h 5876900"/>
                <a:gd name="connsiteX4" fmla="*/ 3091543 w 12192000"/>
                <a:gd name="connsiteY4" fmla="*/ 3468915 h 5876900"/>
                <a:gd name="connsiteX5" fmla="*/ 0 w 12192000"/>
                <a:gd name="connsiteY5" fmla="*/ 4455886 h 5876900"/>
                <a:gd name="connsiteX6" fmla="*/ 0 w 12192000"/>
                <a:gd name="connsiteY6" fmla="*/ 0 h 5876900"/>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6060145"/>
                <a:gd name="connsiteX1" fmla="*/ 12192000 w 12192000"/>
                <a:gd name="connsiteY1" fmla="*/ 0 h 6060145"/>
                <a:gd name="connsiteX2" fmla="*/ 12192000 w 12192000"/>
                <a:gd name="connsiteY2" fmla="*/ 4455886 h 6060145"/>
                <a:gd name="connsiteX3" fmla="*/ 9100458 w 12192000"/>
                <a:gd name="connsiteY3" fmla="*/ 6037943 h 6060145"/>
                <a:gd name="connsiteX4" fmla="*/ 3091543 w 12192000"/>
                <a:gd name="connsiteY4" fmla="*/ 3468915 h 6060145"/>
                <a:gd name="connsiteX5" fmla="*/ 0 w 12192000"/>
                <a:gd name="connsiteY5" fmla="*/ 4455886 h 6060145"/>
                <a:gd name="connsiteX6" fmla="*/ 0 w 12192000"/>
                <a:gd name="connsiteY6" fmla="*/ 0 h 6060145"/>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 name="connsiteX6" fmla="*/ 0 w 12192000"/>
                <a:gd name="connsiteY6" fmla="*/ 0 h 606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68801">
                  <a:moveTo>
                    <a:pt x="0" y="0"/>
                  </a:moveTo>
                  <a:lnTo>
                    <a:pt x="12192000" y="0"/>
                  </a:lnTo>
                  <a:lnTo>
                    <a:pt x="12192000" y="4455886"/>
                  </a:lnTo>
                  <a:cubicBezTo>
                    <a:pt x="11720286" y="5430762"/>
                    <a:pt x="10600268" y="6238724"/>
                    <a:pt x="9100458" y="6037943"/>
                  </a:cubicBezTo>
                  <a:cubicBezTo>
                    <a:pt x="7600649" y="5837162"/>
                    <a:pt x="4709886" y="3514876"/>
                    <a:pt x="3193143" y="3251200"/>
                  </a:cubicBezTo>
                  <a:cubicBezTo>
                    <a:pt x="1676400" y="2987524"/>
                    <a:pt x="1074057" y="4199467"/>
                    <a:pt x="0" y="4455886"/>
                  </a:cubicBezTo>
                  <a:lnTo>
                    <a:pt x="0" y="0"/>
                  </a:lnTo>
                  <a:close/>
                </a:path>
              </a:pathLst>
            </a:cu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9">
              <a:extLst>
                <a:ext uri="{FF2B5EF4-FFF2-40B4-BE49-F238E27FC236}">
                  <a16:creationId xmlns:a16="http://schemas.microsoft.com/office/drawing/2014/main" id="{E9C77A6E-F387-4DC5-B532-C5CC86BF3264}"/>
                </a:ext>
              </a:extLst>
            </p:cNvPr>
            <p:cNvSpPr/>
            <p:nvPr userDrawn="1"/>
          </p:nvSpPr>
          <p:spPr>
            <a:xfrm>
              <a:off x="282940" y="3242393"/>
              <a:ext cx="2762991" cy="1384655"/>
            </a:xfrm>
            <a:prstGeom prst="rect">
              <a:avLst/>
            </a:prstGeom>
            <a:solidFill>
              <a:schemeClr val="bg1"/>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1" name="Picture Placeholder 13">
            <a:extLst>
              <a:ext uri="{FF2B5EF4-FFF2-40B4-BE49-F238E27FC236}">
                <a16:creationId xmlns:a16="http://schemas.microsoft.com/office/drawing/2014/main" id="{78B2F541-9B72-4CF4-B3D5-B503BF33DE27}"/>
              </a:ext>
            </a:extLst>
          </p:cNvPr>
          <p:cNvSpPr>
            <a:spLocks noGrp="1"/>
          </p:cNvSpPr>
          <p:nvPr>
            <p:ph type="pic" sz="quarter" idx="15"/>
          </p:nvPr>
        </p:nvSpPr>
        <p:spPr>
          <a:xfrm>
            <a:off x="4952786" y="2907108"/>
            <a:ext cx="1841838" cy="1841836"/>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grpSp>
        <p:nvGrpSpPr>
          <p:cNvPr id="12" name="Group 11">
            <a:extLst>
              <a:ext uri="{FF2B5EF4-FFF2-40B4-BE49-F238E27FC236}">
                <a16:creationId xmlns:a16="http://schemas.microsoft.com/office/drawing/2014/main" id="{6D96E6A7-B929-46F6-8CD7-CFD8A2016442}"/>
              </a:ext>
            </a:extLst>
          </p:cNvPr>
          <p:cNvGrpSpPr/>
          <p:nvPr userDrawn="1"/>
        </p:nvGrpSpPr>
        <p:grpSpPr>
          <a:xfrm>
            <a:off x="7715777" y="2442755"/>
            <a:ext cx="2765450" cy="3851861"/>
            <a:chOff x="282940" y="412226"/>
            <a:chExt cx="2765450" cy="4214822"/>
          </a:xfrm>
        </p:grpSpPr>
        <p:sp>
          <p:nvSpPr>
            <p:cNvPr id="13" name="Rectangle 12">
              <a:extLst>
                <a:ext uri="{FF2B5EF4-FFF2-40B4-BE49-F238E27FC236}">
                  <a16:creationId xmlns:a16="http://schemas.microsoft.com/office/drawing/2014/main" id="{B0F2B21E-9758-4490-8A52-F88DFBB12660}"/>
                </a:ext>
              </a:extLst>
            </p:cNvPr>
            <p:cNvSpPr/>
            <p:nvPr userDrawn="1"/>
          </p:nvSpPr>
          <p:spPr>
            <a:xfrm>
              <a:off x="282940" y="412226"/>
              <a:ext cx="2762991" cy="2830167"/>
            </a:xfrm>
            <a:prstGeom prst="rect">
              <a:avLst/>
            </a:prstGeom>
            <a:solidFill>
              <a:srgbClr val="68BC98"/>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5">
              <a:extLst>
                <a:ext uri="{FF2B5EF4-FFF2-40B4-BE49-F238E27FC236}">
                  <a16:creationId xmlns:a16="http://schemas.microsoft.com/office/drawing/2014/main" id="{1254D2A6-83FC-4434-9355-E6A69DE3D077}"/>
                </a:ext>
              </a:extLst>
            </p:cNvPr>
            <p:cNvSpPr/>
            <p:nvPr userDrawn="1"/>
          </p:nvSpPr>
          <p:spPr>
            <a:xfrm flipH="1">
              <a:off x="282940" y="412226"/>
              <a:ext cx="2765450" cy="918936"/>
            </a:xfrm>
            <a:custGeom>
              <a:avLst/>
              <a:gdLst>
                <a:gd name="connsiteX0" fmla="*/ 0 w 12192000"/>
                <a:gd name="connsiteY0" fmla="*/ 0 h 4455886"/>
                <a:gd name="connsiteX1" fmla="*/ 12192000 w 12192000"/>
                <a:gd name="connsiteY1" fmla="*/ 0 h 4455886"/>
                <a:gd name="connsiteX2" fmla="*/ 12192000 w 12192000"/>
                <a:gd name="connsiteY2" fmla="*/ 4455886 h 4455886"/>
                <a:gd name="connsiteX3" fmla="*/ 0 w 12192000"/>
                <a:gd name="connsiteY3" fmla="*/ 4455886 h 4455886"/>
                <a:gd name="connsiteX4" fmla="*/ 0 w 12192000"/>
                <a:gd name="connsiteY4" fmla="*/ 0 h 4455886"/>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0 w 12192000"/>
                <a:gd name="connsiteY4" fmla="*/ 4455886 h 5849257"/>
                <a:gd name="connsiteX5" fmla="*/ 0 w 12192000"/>
                <a:gd name="connsiteY5"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876900"/>
                <a:gd name="connsiteX1" fmla="*/ 12192000 w 12192000"/>
                <a:gd name="connsiteY1" fmla="*/ 0 h 5876900"/>
                <a:gd name="connsiteX2" fmla="*/ 12192000 w 12192000"/>
                <a:gd name="connsiteY2" fmla="*/ 4455886 h 5876900"/>
                <a:gd name="connsiteX3" fmla="*/ 9361714 w 12192000"/>
                <a:gd name="connsiteY3" fmla="*/ 5849257 h 5876900"/>
                <a:gd name="connsiteX4" fmla="*/ 3091543 w 12192000"/>
                <a:gd name="connsiteY4" fmla="*/ 3468915 h 5876900"/>
                <a:gd name="connsiteX5" fmla="*/ 0 w 12192000"/>
                <a:gd name="connsiteY5" fmla="*/ 4455886 h 5876900"/>
                <a:gd name="connsiteX6" fmla="*/ 0 w 12192000"/>
                <a:gd name="connsiteY6" fmla="*/ 0 h 5876900"/>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6060145"/>
                <a:gd name="connsiteX1" fmla="*/ 12192000 w 12192000"/>
                <a:gd name="connsiteY1" fmla="*/ 0 h 6060145"/>
                <a:gd name="connsiteX2" fmla="*/ 12192000 w 12192000"/>
                <a:gd name="connsiteY2" fmla="*/ 4455886 h 6060145"/>
                <a:gd name="connsiteX3" fmla="*/ 9100458 w 12192000"/>
                <a:gd name="connsiteY3" fmla="*/ 6037943 h 6060145"/>
                <a:gd name="connsiteX4" fmla="*/ 3091543 w 12192000"/>
                <a:gd name="connsiteY4" fmla="*/ 3468915 h 6060145"/>
                <a:gd name="connsiteX5" fmla="*/ 0 w 12192000"/>
                <a:gd name="connsiteY5" fmla="*/ 4455886 h 6060145"/>
                <a:gd name="connsiteX6" fmla="*/ 0 w 12192000"/>
                <a:gd name="connsiteY6" fmla="*/ 0 h 6060145"/>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 name="connsiteX6" fmla="*/ 0 w 12192000"/>
                <a:gd name="connsiteY6" fmla="*/ 0 h 606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68801">
                  <a:moveTo>
                    <a:pt x="0" y="0"/>
                  </a:moveTo>
                  <a:lnTo>
                    <a:pt x="12192000" y="0"/>
                  </a:lnTo>
                  <a:lnTo>
                    <a:pt x="12192000" y="4455886"/>
                  </a:lnTo>
                  <a:cubicBezTo>
                    <a:pt x="11720286" y="5430762"/>
                    <a:pt x="10600268" y="6238724"/>
                    <a:pt x="9100458" y="6037943"/>
                  </a:cubicBezTo>
                  <a:cubicBezTo>
                    <a:pt x="7600649" y="5837162"/>
                    <a:pt x="4709886" y="3514876"/>
                    <a:pt x="3193143" y="3251200"/>
                  </a:cubicBezTo>
                  <a:cubicBezTo>
                    <a:pt x="1676400" y="2987524"/>
                    <a:pt x="1074057" y="4199467"/>
                    <a:pt x="0" y="4455886"/>
                  </a:cubicBezTo>
                  <a:lnTo>
                    <a:pt x="0" y="0"/>
                  </a:lnTo>
                  <a:close/>
                </a:path>
              </a:pathLst>
            </a:cu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 name="Rectangle 14">
              <a:extLst>
                <a:ext uri="{FF2B5EF4-FFF2-40B4-BE49-F238E27FC236}">
                  <a16:creationId xmlns:a16="http://schemas.microsoft.com/office/drawing/2014/main" id="{FB1CCCE1-15CB-4B2F-8F1D-D28A28100DFE}"/>
                </a:ext>
              </a:extLst>
            </p:cNvPr>
            <p:cNvSpPr/>
            <p:nvPr userDrawn="1"/>
          </p:nvSpPr>
          <p:spPr>
            <a:xfrm>
              <a:off x="282940" y="3242393"/>
              <a:ext cx="2762991" cy="1384655"/>
            </a:xfrm>
            <a:prstGeom prst="rect">
              <a:avLst/>
            </a:prstGeom>
            <a:solidFill>
              <a:schemeClr val="bg1"/>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 name="Picture Placeholder 13">
            <a:extLst>
              <a:ext uri="{FF2B5EF4-FFF2-40B4-BE49-F238E27FC236}">
                <a16:creationId xmlns:a16="http://schemas.microsoft.com/office/drawing/2014/main" id="{DE05B177-A179-498A-A60B-73B016E1A86D}"/>
              </a:ext>
            </a:extLst>
          </p:cNvPr>
          <p:cNvSpPr>
            <a:spLocks noGrp="1"/>
          </p:cNvSpPr>
          <p:nvPr>
            <p:ph type="pic" sz="quarter" idx="16"/>
          </p:nvPr>
        </p:nvSpPr>
        <p:spPr>
          <a:xfrm>
            <a:off x="8176353" y="2907108"/>
            <a:ext cx="1841838" cy="1841836"/>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2719812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BE571C-7B90-41DF-977F-B81B394650C8}"/>
              </a:ext>
            </a:extLst>
          </p:cNvPr>
          <p:cNvGrpSpPr/>
          <p:nvPr userDrawn="1"/>
        </p:nvGrpSpPr>
        <p:grpSpPr>
          <a:xfrm>
            <a:off x="466082" y="385355"/>
            <a:ext cx="11217917" cy="6206224"/>
            <a:chOff x="282940" y="412226"/>
            <a:chExt cx="2765450" cy="4423202"/>
          </a:xfrm>
        </p:grpSpPr>
        <p:sp>
          <p:nvSpPr>
            <p:cNvPr id="3" name="Rectangle 2">
              <a:extLst>
                <a:ext uri="{FF2B5EF4-FFF2-40B4-BE49-F238E27FC236}">
                  <a16:creationId xmlns:a16="http://schemas.microsoft.com/office/drawing/2014/main" id="{1097B4BA-4C69-4EEB-BB61-8D4BA427EB10}"/>
                </a:ext>
              </a:extLst>
            </p:cNvPr>
            <p:cNvSpPr/>
            <p:nvPr userDrawn="1"/>
          </p:nvSpPr>
          <p:spPr>
            <a:xfrm>
              <a:off x="282940" y="412226"/>
              <a:ext cx="2762991" cy="2830167"/>
            </a:xfrm>
            <a:prstGeom prst="rect">
              <a:avLst/>
            </a:prstGeom>
            <a:solidFill>
              <a:srgbClr val="68BC98"/>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15">
              <a:extLst>
                <a:ext uri="{FF2B5EF4-FFF2-40B4-BE49-F238E27FC236}">
                  <a16:creationId xmlns:a16="http://schemas.microsoft.com/office/drawing/2014/main" id="{4B251149-F40A-4005-A8FD-7C11FE7FC744}"/>
                </a:ext>
              </a:extLst>
            </p:cNvPr>
            <p:cNvSpPr/>
            <p:nvPr userDrawn="1"/>
          </p:nvSpPr>
          <p:spPr>
            <a:xfrm flipH="1">
              <a:off x="282940" y="412226"/>
              <a:ext cx="2765450" cy="918936"/>
            </a:xfrm>
            <a:custGeom>
              <a:avLst/>
              <a:gdLst>
                <a:gd name="connsiteX0" fmla="*/ 0 w 12192000"/>
                <a:gd name="connsiteY0" fmla="*/ 0 h 4455886"/>
                <a:gd name="connsiteX1" fmla="*/ 12192000 w 12192000"/>
                <a:gd name="connsiteY1" fmla="*/ 0 h 4455886"/>
                <a:gd name="connsiteX2" fmla="*/ 12192000 w 12192000"/>
                <a:gd name="connsiteY2" fmla="*/ 4455886 h 4455886"/>
                <a:gd name="connsiteX3" fmla="*/ 0 w 12192000"/>
                <a:gd name="connsiteY3" fmla="*/ 4455886 h 4455886"/>
                <a:gd name="connsiteX4" fmla="*/ 0 w 12192000"/>
                <a:gd name="connsiteY4" fmla="*/ 0 h 4455886"/>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0 w 12192000"/>
                <a:gd name="connsiteY4" fmla="*/ 4455886 h 5849257"/>
                <a:gd name="connsiteX5" fmla="*/ 0 w 12192000"/>
                <a:gd name="connsiteY5"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876900"/>
                <a:gd name="connsiteX1" fmla="*/ 12192000 w 12192000"/>
                <a:gd name="connsiteY1" fmla="*/ 0 h 5876900"/>
                <a:gd name="connsiteX2" fmla="*/ 12192000 w 12192000"/>
                <a:gd name="connsiteY2" fmla="*/ 4455886 h 5876900"/>
                <a:gd name="connsiteX3" fmla="*/ 9361714 w 12192000"/>
                <a:gd name="connsiteY3" fmla="*/ 5849257 h 5876900"/>
                <a:gd name="connsiteX4" fmla="*/ 3091543 w 12192000"/>
                <a:gd name="connsiteY4" fmla="*/ 3468915 h 5876900"/>
                <a:gd name="connsiteX5" fmla="*/ 0 w 12192000"/>
                <a:gd name="connsiteY5" fmla="*/ 4455886 h 5876900"/>
                <a:gd name="connsiteX6" fmla="*/ 0 w 12192000"/>
                <a:gd name="connsiteY6" fmla="*/ 0 h 5876900"/>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6060145"/>
                <a:gd name="connsiteX1" fmla="*/ 12192000 w 12192000"/>
                <a:gd name="connsiteY1" fmla="*/ 0 h 6060145"/>
                <a:gd name="connsiteX2" fmla="*/ 12192000 w 12192000"/>
                <a:gd name="connsiteY2" fmla="*/ 4455886 h 6060145"/>
                <a:gd name="connsiteX3" fmla="*/ 9100458 w 12192000"/>
                <a:gd name="connsiteY3" fmla="*/ 6037943 h 6060145"/>
                <a:gd name="connsiteX4" fmla="*/ 3091543 w 12192000"/>
                <a:gd name="connsiteY4" fmla="*/ 3468915 h 6060145"/>
                <a:gd name="connsiteX5" fmla="*/ 0 w 12192000"/>
                <a:gd name="connsiteY5" fmla="*/ 4455886 h 6060145"/>
                <a:gd name="connsiteX6" fmla="*/ 0 w 12192000"/>
                <a:gd name="connsiteY6" fmla="*/ 0 h 6060145"/>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 name="connsiteX6" fmla="*/ 0 w 12192000"/>
                <a:gd name="connsiteY6" fmla="*/ 0 h 606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68801">
                  <a:moveTo>
                    <a:pt x="0" y="0"/>
                  </a:moveTo>
                  <a:lnTo>
                    <a:pt x="12192000" y="0"/>
                  </a:lnTo>
                  <a:lnTo>
                    <a:pt x="12192000" y="4455886"/>
                  </a:lnTo>
                  <a:cubicBezTo>
                    <a:pt x="11720286" y="5430762"/>
                    <a:pt x="10600268" y="6238724"/>
                    <a:pt x="9100458" y="6037943"/>
                  </a:cubicBezTo>
                  <a:cubicBezTo>
                    <a:pt x="7600649" y="5837162"/>
                    <a:pt x="4709886" y="3514876"/>
                    <a:pt x="3193143" y="3251200"/>
                  </a:cubicBezTo>
                  <a:cubicBezTo>
                    <a:pt x="1676400" y="2987524"/>
                    <a:pt x="1074057" y="4199467"/>
                    <a:pt x="0" y="4455886"/>
                  </a:cubicBezTo>
                  <a:lnTo>
                    <a:pt x="0" y="0"/>
                  </a:lnTo>
                  <a:close/>
                </a:path>
              </a:pathLst>
            </a:cu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4">
              <a:extLst>
                <a:ext uri="{FF2B5EF4-FFF2-40B4-BE49-F238E27FC236}">
                  <a16:creationId xmlns:a16="http://schemas.microsoft.com/office/drawing/2014/main" id="{A2E5068E-5146-4699-9EAD-857E245A2640}"/>
                </a:ext>
              </a:extLst>
            </p:cNvPr>
            <p:cNvSpPr/>
            <p:nvPr userDrawn="1"/>
          </p:nvSpPr>
          <p:spPr>
            <a:xfrm>
              <a:off x="282940" y="3242393"/>
              <a:ext cx="2762991" cy="1593035"/>
            </a:xfrm>
            <a:prstGeom prst="rect">
              <a:avLst/>
            </a:prstGeom>
            <a:solidFill>
              <a:schemeClr val="bg1"/>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6" name="Picture Placeholder 13">
            <a:extLst>
              <a:ext uri="{FF2B5EF4-FFF2-40B4-BE49-F238E27FC236}">
                <a16:creationId xmlns:a16="http://schemas.microsoft.com/office/drawing/2014/main" id="{DD6EBA6D-656A-483D-9F1C-BD71D3BBD721}"/>
              </a:ext>
            </a:extLst>
          </p:cNvPr>
          <p:cNvSpPr>
            <a:spLocks noGrp="1"/>
          </p:cNvSpPr>
          <p:nvPr>
            <p:ph type="pic" sz="quarter" idx="14"/>
          </p:nvPr>
        </p:nvSpPr>
        <p:spPr>
          <a:xfrm>
            <a:off x="1218758" y="736162"/>
            <a:ext cx="2629341" cy="2629338"/>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7" name="Picture Placeholder 13">
            <a:extLst>
              <a:ext uri="{FF2B5EF4-FFF2-40B4-BE49-F238E27FC236}">
                <a16:creationId xmlns:a16="http://schemas.microsoft.com/office/drawing/2014/main" id="{8E85D78C-C37A-4D80-AB93-3E57A2DB27D7}"/>
              </a:ext>
            </a:extLst>
          </p:cNvPr>
          <p:cNvSpPr>
            <a:spLocks noGrp="1"/>
          </p:cNvSpPr>
          <p:nvPr>
            <p:ph type="pic" sz="quarter" idx="15"/>
          </p:nvPr>
        </p:nvSpPr>
        <p:spPr>
          <a:xfrm>
            <a:off x="4216399" y="1810874"/>
            <a:ext cx="2235201" cy="2235198"/>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8" name="Picture Placeholder 13">
            <a:extLst>
              <a:ext uri="{FF2B5EF4-FFF2-40B4-BE49-F238E27FC236}">
                <a16:creationId xmlns:a16="http://schemas.microsoft.com/office/drawing/2014/main" id="{87C5B73A-F90C-4595-8188-6D996E180178}"/>
              </a:ext>
            </a:extLst>
          </p:cNvPr>
          <p:cNvSpPr>
            <a:spLocks noGrp="1"/>
          </p:cNvSpPr>
          <p:nvPr>
            <p:ph type="pic" sz="quarter" idx="16"/>
          </p:nvPr>
        </p:nvSpPr>
        <p:spPr>
          <a:xfrm>
            <a:off x="6591303" y="736162"/>
            <a:ext cx="1929442" cy="1929439"/>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9" name="Picture Placeholder 13">
            <a:extLst>
              <a:ext uri="{FF2B5EF4-FFF2-40B4-BE49-F238E27FC236}">
                <a16:creationId xmlns:a16="http://schemas.microsoft.com/office/drawing/2014/main" id="{8C2D1DAC-AE7F-4613-BBF0-9728E92B2097}"/>
              </a:ext>
            </a:extLst>
          </p:cNvPr>
          <p:cNvSpPr>
            <a:spLocks noGrp="1"/>
          </p:cNvSpPr>
          <p:nvPr>
            <p:ph type="pic" sz="quarter" idx="17"/>
          </p:nvPr>
        </p:nvSpPr>
        <p:spPr>
          <a:xfrm>
            <a:off x="8660448" y="1619652"/>
            <a:ext cx="2235201" cy="2235198"/>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688770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ED76DC-8A80-437F-8105-173984F235D0}"/>
              </a:ext>
            </a:extLst>
          </p:cNvPr>
          <p:cNvSpPr/>
          <p:nvPr userDrawn="1"/>
        </p:nvSpPr>
        <p:spPr>
          <a:xfrm>
            <a:off x="0" y="0"/>
            <a:ext cx="2184400" cy="6858000"/>
          </a:xfrm>
          <a:prstGeom prst="rect">
            <a:avLst/>
          </a:prstGeom>
          <a:solidFill>
            <a:srgbClr val="68BC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Picture Placeholder 1">
            <a:extLst>
              <a:ext uri="{FF2B5EF4-FFF2-40B4-BE49-F238E27FC236}">
                <a16:creationId xmlns:a16="http://schemas.microsoft.com/office/drawing/2014/main" id="{B1DBA178-54CA-44A1-ACBA-530C23C23BB4}"/>
              </a:ext>
            </a:extLst>
          </p:cNvPr>
          <p:cNvSpPr>
            <a:spLocks noGrp="1"/>
          </p:cNvSpPr>
          <p:nvPr>
            <p:ph type="pic" sz="quarter" idx="13"/>
          </p:nvPr>
        </p:nvSpPr>
        <p:spPr>
          <a:xfrm>
            <a:off x="0" y="0"/>
            <a:ext cx="4241800" cy="6858000"/>
          </a:xfrm>
          <a:prstGeom prst="rect">
            <a:avLst/>
          </a:prstGeom>
          <a:no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981965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AF7034-01C5-43B1-8A7B-6D696B868E34}"/>
              </a:ext>
            </a:extLst>
          </p:cNvPr>
          <p:cNvSpPr/>
          <p:nvPr userDrawn="1"/>
        </p:nvSpPr>
        <p:spPr>
          <a:xfrm>
            <a:off x="0" y="3259183"/>
            <a:ext cx="12192000" cy="1730829"/>
          </a:xfrm>
          <a:prstGeom prst="rect">
            <a:avLst/>
          </a:pr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Picture Placeholder 2">
            <a:extLst>
              <a:ext uri="{FF2B5EF4-FFF2-40B4-BE49-F238E27FC236}">
                <a16:creationId xmlns:a16="http://schemas.microsoft.com/office/drawing/2014/main" id="{B726C276-CB3B-4406-80BB-F5706000ED37}"/>
              </a:ext>
            </a:extLst>
          </p:cNvPr>
          <p:cNvSpPr>
            <a:spLocks noGrp="1"/>
          </p:cNvSpPr>
          <p:nvPr>
            <p:ph type="pic" sz="quarter" idx="13"/>
          </p:nvPr>
        </p:nvSpPr>
        <p:spPr>
          <a:xfrm>
            <a:off x="5651500" y="810624"/>
            <a:ext cx="5869940" cy="2149202"/>
          </a:xfrm>
          <a:prstGeom prst="roundRect">
            <a:avLst>
              <a:gd name="adj" fmla="val 50000"/>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5" name="Picture Placeholder 13">
            <a:extLst>
              <a:ext uri="{FF2B5EF4-FFF2-40B4-BE49-F238E27FC236}">
                <a16:creationId xmlns:a16="http://schemas.microsoft.com/office/drawing/2014/main" id="{BD4E5F60-F170-4BB8-8310-373087F53683}"/>
              </a:ext>
            </a:extLst>
          </p:cNvPr>
          <p:cNvSpPr>
            <a:spLocks noGrp="1"/>
          </p:cNvSpPr>
          <p:nvPr>
            <p:ph type="pic" sz="quarter" idx="15"/>
          </p:nvPr>
        </p:nvSpPr>
        <p:spPr>
          <a:xfrm>
            <a:off x="833119" y="5289369"/>
            <a:ext cx="1296127" cy="1296125"/>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1403267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8" name="Rectangle 15">
            <a:extLst>
              <a:ext uri="{FF2B5EF4-FFF2-40B4-BE49-F238E27FC236}">
                <a16:creationId xmlns:a16="http://schemas.microsoft.com/office/drawing/2014/main" id="{B01F590C-3227-41F9-9F9D-8B5E0461C145}"/>
              </a:ext>
            </a:extLst>
          </p:cNvPr>
          <p:cNvSpPr/>
          <p:nvPr userDrawn="1"/>
        </p:nvSpPr>
        <p:spPr>
          <a:xfrm flipH="1" flipV="1">
            <a:off x="0" y="2849020"/>
            <a:ext cx="12192000" cy="4008980"/>
          </a:xfrm>
          <a:custGeom>
            <a:avLst/>
            <a:gdLst>
              <a:gd name="connsiteX0" fmla="*/ 0 w 12192000"/>
              <a:gd name="connsiteY0" fmla="*/ 0 h 4455886"/>
              <a:gd name="connsiteX1" fmla="*/ 12192000 w 12192000"/>
              <a:gd name="connsiteY1" fmla="*/ 0 h 4455886"/>
              <a:gd name="connsiteX2" fmla="*/ 12192000 w 12192000"/>
              <a:gd name="connsiteY2" fmla="*/ 4455886 h 4455886"/>
              <a:gd name="connsiteX3" fmla="*/ 0 w 12192000"/>
              <a:gd name="connsiteY3" fmla="*/ 4455886 h 4455886"/>
              <a:gd name="connsiteX4" fmla="*/ 0 w 12192000"/>
              <a:gd name="connsiteY4" fmla="*/ 0 h 4455886"/>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0 w 12192000"/>
              <a:gd name="connsiteY4" fmla="*/ 4455886 h 5849257"/>
              <a:gd name="connsiteX5" fmla="*/ 0 w 12192000"/>
              <a:gd name="connsiteY5"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876900"/>
              <a:gd name="connsiteX1" fmla="*/ 12192000 w 12192000"/>
              <a:gd name="connsiteY1" fmla="*/ 0 h 5876900"/>
              <a:gd name="connsiteX2" fmla="*/ 12192000 w 12192000"/>
              <a:gd name="connsiteY2" fmla="*/ 4455886 h 5876900"/>
              <a:gd name="connsiteX3" fmla="*/ 9361714 w 12192000"/>
              <a:gd name="connsiteY3" fmla="*/ 5849257 h 5876900"/>
              <a:gd name="connsiteX4" fmla="*/ 3091543 w 12192000"/>
              <a:gd name="connsiteY4" fmla="*/ 3468915 h 5876900"/>
              <a:gd name="connsiteX5" fmla="*/ 0 w 12192000"/>
              <a:gd name="connsiteY5" fmla="*/ 4455886 h 5876900"/>
              <a:gd name="connsiteX6" fmla="*/ 0 w 12192000"/>
              <a:gd name="connsiteY6" fmla="*/ 0 h 5876900"/>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6060145"/>
              <a:gd name="connsiteX1" fmla="*/ 12192000 w 12192000"/>
              <a:gd name="connsiteY1" fmla="*/ 0 h 6060145"/>
              <a:gd name="connsiteX2" fmla="*/ 12192000 w 12192000"/>
              <a:gd name="connsiteY2" fmla="*/ 4455886 h 6060145"/>
              <a:gd name="connsiteX3" fmla="*/ 9100458 w 12192000"/>
              <a:gd name="connsiteY3" fmla="*/ 6037943 h 6060145"/>
              <a:gd name="connsiteX4" fmla="*/ 3091543 w 12192000"/>
              <a:gd name="connsiteY4" fmla="*/ 3468915 h 6060145"/>
              <a:gd name="connsiteX5" fmla="*/ 0 w 12192000"/>
              <a:gd name="connsiteY5" fmla="*/ 4455886 h 6060145"/>
              <a:gd name="connsiteX6" fmla="*/ 0 w 12192000"/>
              <a:gd name="connsiteY6" fmla="*/ 0 h 6060145"/>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 name="connsiteX6" fmla="*/ 0 w 12192000"/>
              <a:gd name="connsiteY6" fmla="*/ 0 h 6068801"/>
              <a:gd name="connsiteX0" fmla="*/ 0 w 12192000"/>
              <a:gd name="connsiteY0" fmla="*/ 0 h 5499669"/>
              <a:gd name="connsiteX1" fmla="*/ 12192000 w 12192000"/>
              <a:gd name="connsiteY1" fmla="*/ 0 h 5499669"/>
              <a:gd name="connsiteX2" fmla="*/ 12192000 w 12192000"/>
              <a:gd name="connsiteY2" fmla="*/ 4455886 h 5499669"/>
              <a:gd name="connsiteX3" fmla="*/ 8781144 w 12192000"/>
              <a:gd name="connsiteY3" fmla="*/ 5429161 h 5499669"/>
              <a:gd name="connsiteX4" fmla="*/ 3193143 w 12192000"/>
              <a:gd name="connsiteY4" fmla="*/ 3251200 h 5499669"/>
              <a:gd name="connsiteX5" fmla="*/ 0 w 12192000"/>
              <a:gd name="connsiteY5" fmla="*/ 4455886 h 5499669"/>
              <a:gd name="connsiteX6" fmla="*/ 0 w 12192000"/>
              <a:gd name="connsiteY6" fmla="*/ 0 h 5499669"/>
              <a:gd name="connsiteX0" fmla="*/ 0 w 12192000"/>
              <a:gd name="connsiteY0" fmla="*/ 0 h 5556987"/>
              <a:gd name="connsiteX1" fmla="*/ 12192000 w 12192000"/>
              <a:gd name="connsiteY1" fmla="*/ 0 h 5556987"/>
              <a:gd name="connsiteX2" fmla="*/ 12192000 w 12192000"/>
              <a:gd name="connsiteY2" fmla="*/ 4455886 h 5556987"/>
              <a:gd name="connsiteX3" fmla="*/ 8781144 w 12192000"/>
              <a:gd name="connsiteY3" fmla="*/ 5429161 h 5556987"/>
              <a:gd name="connsiteX4" fmla="*/ 3178629 w 12192000"/>
              <a:gd name="connsiteY4" fmla="*/ 2424995 h 5556987"/>
              <a:gd name="connsiteX5" fmla="*/ 0 w 12192000"/>
              <a:gd name="connsiteY5" fmla="*/ 4455886 h 5556987"/>
              <a:gd name="connsiteX6" fmla="*/ 0 w 12192000"/>
              <a:gd name="connsiteY6" fmla="*/ 0 h 5556987"/>
              <a:gd name="connsiteX0" fmla="*/ 0 w 12192000"/>
              <a:gd name="connsiteY0" fmla="*/ 0 h 5538774"/>
              <a:gd name="connsiteX1" fmla="*/ 12192000 w 12192000"/>
              <a:gd name="connsiteY1" fmla="*/ 0 h 5538774"/>
              <a:gd name="connsiteX2" fmla="*/ 12192000 w 12192000"/>
              <a:gd name="connsiteY2" fmla="*/ 4455886 h 5538774"/>
              <a:gd name="connsiteX3" fmla="*/ 7779658 w 12192000"/>
              <a:gd name="connsiteY3" fmla="*/ 5407417 h 5538774"/>
              <a:gd name="connsiteX4" fmla="*/ 3178629 w 12192000"/>
              <a:gd name="connsiteY4" fmla="*/ 2424995 h 5538774"/>
              <a:gd name="connsiteX5" fmla="*/ 0 w 12192000"/>
              <a:gd name="connsiteY5" fmla="*/ 4455886 h 5538774"/>
              <a:gd name="connsiteX6" fmla="*/ 0 w 12192000"/>
              <a:gd name="connsiteY6" fmla="*/ 0 h 5538774"/>
              <a:gd name="connsiteX0" fmla="*/ 0 w 12192000"/>
              <a:gd name="connsiteY0" fmla="*/ 0 h 6005406"/>
              <a:gd name="connsiteX1" fmla="*/ 12192000 w 12192000"/>
              <a:gd name="connsiteY1" fmla="*/ 0 h 6005406"/>
              <a:gd name="connsiteX2" fmla="*/ 12192000 w 12192000"/>
              <a:gd name="connsiteY2" fmla="*/ 4455886 h 6005406"/>
              <a:gd name="connsiteX3" fmla="*/ 7779658 w 12192000"/>
              <a:gd name="connsiteY3" fmla="*/ 5407417 h 6005406"/>
              <a:gd name="connsiteX4" fmla="*/ 3178629 w 12192000"/>
              <a:gd name="connsiteY4" fmla="*/ 2424995 h 6005406"/>
              <a:gd name="connsiteX5" fmla="*/ 0 w 12192000"/>
              <a:gd name="connsiteY5" fmla="*/ 4455886 h 6005406"/>
              <a:gd name="connsiteX6" fmla="*/ 0 w 12192000"/>
              <a:gd name="connsiteY6" fmla="*/ 0 h 600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05406">
                <a:moveTo>
                  <a:pt x="0" y="0"/>
                </a:moveTo>
                <a:lnTo>
                  <a:pt x="12192000" y="0"/>
                </a:lnTo>
                <a:lnTo>
                  <a:pt x="12192000" y="4455886"/>
                </a:lnTo>
                <a:cubicBezTo>
                  <a:pt x="11720286" y="5430762"/>
                  <a:pt x="9514115" y="6811269"/>
                  <a:pt x="7779658" y="5407417"/>
                </a:cubicBezTo>
                <a:cubicBezTo>
                  <a:pt x="6045201" y="4003565"/>
                  <a:pt x="4695372" y="2688671"/>
                  <a:pt x="3178629" y="2424995"/>
                </a:cubicBezTo>
                <a:cubicBezTo>
                  <a:pt x="1661886" y="2161319"/>
                  <a:pt x="1074057" y="4199467"/>
                  <a:pt x="0" y="4455886"/>
                </a:cubicBezTo>
                <a:lnTo>
                  <a:pt x="0" y="0"/>
                </a:lnTo>
                <a:close/>
              </a:path>
            </a:pathLst>
          </a:custGeom>
          <a:solidFill>
            <a:srgbClr val="F9A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 name="Group 1">
            <a:extLst>
              <a:ext uri="{FF2B5EF4-FFF2-40B4-BE49-F238E27FC236}">
                <a16:creationId xmlns:a16="http://schemas.microsoft.com/office/drawing/2014/main" id="{279694EA-A983-4524-99C4-184B579CFF4A}"/>
              </a:ext>
            </a:extLst>
          </p:cNvPr>
          <p:cNvGrpSpPr/>
          <p:nvPr userDrawn="1"/>
        </p:nvGrpSpPr>
        <p:grpSpPr>
          <a:xfrm rot="16200000">
            <a:off x="2098009" y="591405"/>
            <a:ext cx="2157050" cy="4515229"/>
            <a:chOff x="282940" y="412226"/>
            <a:chExt cx="2765450" cy="4214823"/>
          </a:xfrm>
        </p:grpSpPr>
        <p:sp>
          <p:nvSpPr>
            <p:cNvPr id="5" name="Rectangle 4">
              <a:extLst>
                <a:ext uri="{FF2B5EF4-FFF2-40B4-BE49-F238E27FC236}">
                  <a16:creationId xmlns:a16="http://schemas.microsoft.com/office/drawing/2014/main" id="{2BE9158D-0A99-49C6-B76B-55303B9D533D}"/>
                </a:ext>
              </a:extLst>
            </p:cNvPr>
            <p:cNvSpPr/>
            <p:nvPr userDrawn="1"/>
          </p:nvSpPr>
          <p:spPr>
            <a:xfrm>
              <a:off x="282940" y="412226"/>
              <a:ext cx="2762991" cy="4214823"/>
            </a:xfrm>
            <a:prstGeom prst="rect">
              <a:avLst/>
            </a:prstGeom>
            <a:solidFill>
              <a:schemeClr val="bg1"/>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ectangle 15">
              <a:extLst>
                <a:ext uri="{FF2B5EF4-FFF2-40B4-BE49-F238E27FC236}">
                  <a16:creationId xmlns:a16="http://schemas.microsoft.com/office/drawing/2014/main" id="{AE840273-5020-4478-9D62-EAB1E77F47B8}"/>
                </a:ext>
              </a:extLst>
            </p:cNvPr>
            <p:cNvSpPr/>
            <p:nvPr userDrawn="1"/>
          </p:nvSpPr>
          <p:spPr>
            <a:xfrm flipH="1">
              <a:off x="282940" y="412226"/>
              <a:ext cx="2765450" cy="918936"/>
            </a:xfrm>
            <a:custGeom>
              <a:avLst/>
              <a:gdLst>
                <a:gd name="connsiteX0" fmla="*/ 0 w 12192000"/>
                <a:gd name="connsiteY0" fmla="*/ 0 h 4455886"/>
                <a:gd name="connsiteX1" fmla="*/ 12192000 w 12192000"/>
                <a:gd name="connsiteY1" fmla="*/ 0 h 4455886"/>
                <a:gd name="connsiteX2" fmla="*/ 12192000 w 12192000"/>
                <a:gd name="connsiteY2" fmla="*/ 4455886 h 4455886"/>
                <a:gd name="connsiteX3" fmla="*/ 0 w 12192000"/>
                <a:gd name="connsiteY3" fmla="*/ 4455886 h 4455886"/>
                <a:gd name="connsiteX4" fmla="*/ 0 w 12192000"/>
                <a:gd name="connsiteY4" fmla="*/ 0 h 4455886"/>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0 w 12192000"/>
                <a:gd name="connsiteY4" fmla="*/ 4455886 h 5849257"/>
                <a:gd name="connsiteX5" fmla="*/ 0 w 12192000"/>
                <a:gd name="connsiteY5"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876900"/>
                <a:gd name="connsiteX1" fmla="*/ 12192000 w 12192000"/>
                <a:gd name="connsiteY1" fmla="*/ 0 h 5876900"/>
                <a:gd name="connsiteX2" fmla="*/ 12192000 w 12192000"/>
                <a:gd name="connsiteY2" fmla="*/ 4455886 h 5876900"/>
                <a:gd name="connsiteX3" fmla="*/ 9361714 w 12192000"/>
                <a:gd name="connsiteY3" fmla="*/ 5849257 h 5876900"/>
                <a:gd name="connsiteX4" fmla="*/ 3091543 w 12192000"/>
                <a:gd name="connsiteY4" fmla="*/ 3468915 h 5876900"/>
                <a:gd name="connsiteX5" fmla="*/ 0 w 12192000"/>
                <a:gd name="connsiteY5" fmla="*/ 4455886 h 5876900"/>
                <a:gd name="connsiteX6" fmla="*/ 0 w 12192000"/>
                <a:gd name="connsiteY6" fmla="*/ 0 h 5876900"/>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6060145"/>
                <a:gd name="connsiteX1" fmla="*/ 12192000 w 12192000"/>
                <a:gd name="connsiteY1" fmla="*/ 0 h 6060145"/>
                <a:gd name="connsiteX2" fmla="*/ 12192000 w 12192000"/>
                <a:gd name="connsiteY2" fmla="*/ 4455886 h 6060145"/>
                <a:gd name="connsiteX3" fmla="*/ 9100458 w 12192000"/>
                <a:gd name="connsiteY3" fmla="*/ 6037943 h 6060145"/>
                <a:gd name="connsiteX4" fmla="*/ 3091543 w 12192000"/>
                <a:gd name="connsiteY4" fmla="*/ 3468915 h 6060145"/>
                <a:gd name="connsiteX5" fmla="*/ 0 w 12192000"/>
                <a:gd name="connsiteY5" fmla="*/ 4455886 h 6060145"/>
                <a:gd name="connsiteX6" fmla="*/ 0 w 12192000"/>
                <a:gd name="connsiteY6" fmla="*/ 0 h 6060145"/>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 name="connsiteX6" fmla="*/ 0 w 12192000"/>
                <a:gd name="connsiteY6" fmla="*/ 0 h 606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68801">
                  <a:moveTo>
                    <a:pt x="0" y="0"/>
                  </a:moveTo>
                  <a:lnTo>
                    <a:pt x="12192000" y="0"/>
                  </a:lnTo>
                  <a:lnTo>
                    <a:pt x="12192000" y="4455886"/>
                  </a:lnTo>
                  <a:cubicBezTo>
                    <a:pt x="11720286" y="5430762"/>
                    <a:pt x="10600268" y="6238724"/>
                    <a:pt x="9100458" y="6037943"/>
                  </a:cubicBezTo>
                  <a:cubicBezTo>
                    <a:pt x="7600649" y="5837162"/>
                    <a:pt x="4709886" y="3514876"/>
                    <a:pt x="3193143" y="3251200"/>
                  </a:cubicBezTo>
                  <a:cubicBezTo>
                    <a:pt x="1676400" y="2987524"/>
                    <a:pt x="1074057" y="4199467"/>
                    <a:pt x="0" y="4455886"/>
                  </a:cubicBezTo>
                  <a:lnTo>
                    <a:pt x="0" y="0"/>
                  </a:lnTo>
                  <a:close/>
                </a:path>
              </a:pathLst>
            </a:cu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9" name="Group 8">
            <a:extLst>
              <a:ext uri="{FF2B5EF4-FFF2-40B4-BE49-F238E27FC236}">
                <a16:creationId xmlns:a16="http://schemas.microsoft.com/office/drawing/2014/main" id="{3720898E-F981-4349-BE8E-6DD848B98665}"/>
              </a:ext>
            </a:extLst>
          </p:cNvPr>
          <p:cNvGrpSpPr/>
          <p:nvPr userDrawn="1"/>
        </p:nvGrpSpPr>
        <p:grpSpPr>
          <a:xfrm rot="16200000">
            <a:off x="2098009" y="3060285"/>
            <a:ext cx="2157050" cy="4515229"/>
            <a:chOff x="282940" y="412226"/>
            <a:chExt cx="2765450" cy="4214823"/>
          </a:xfrm>
        </p:grpSpPr>
        <p:sp>
          <p:nvSpPr>
            <p:cNvPr id="10" name="Rectangle 9">
              <a:extLst>
                <a:ext uri="{FF2B5EF4-FFF2-40B4-BE49-F238E27FC236}">
                  <a16:creationId xmlns:a16="http://schemas.microsoft.com/office/drawing/2014/main" id="{DD4ADE72-82C1-49D3-986F-12DA580341EB}"/>
                </a:ext>
              </a:extLst>
            </p:cNvPr>
            <p:cNvSpPr/>
            <p:nvPr userDrawn="1"/>
          </p:nvSpPr>
          <p:spPr>
            <a:xfrm>
              <a:off x="282940" y="412226"/>
              <a:ext cx="2762991" cy="4214823"/>
            </a:xfrm>
            <a:prstGeom prst="rect">
              <a:avLst/>
            </a:prstGeom>
            <a:solidFill>
              <a:schemeClr val="bg1"/>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5">
              <a:extLst>
                <a:ext uri="{FF2B5EF4-FFF2-40B4-BE49-F238E27FC236}">
                  <a16:creationId xmlns:a16="http://schemas.microsoft.com/office/drawing/2014/main" id="{F6919607-8CA7-4C6E-A48B-2F84DAC4CB3D}"/>
                </a:ext>
              </a:extLst>
            </p:cNvPr>
            <p:cNvSpPr/>
            <p:nvPr userDrawn="1"/>
          </p:nvSpPr>
          <p:spPr>
            <a:xfrm flipH="1">
              <a:off x="282940" y="412226"/>
              <a:ext cx="2765450" cy="918936"/>
            </a:xfrm>
            <a:custGeom>
              <a:avLst/>
              <a:gdLst>
                <a:gd name="connsiteX0" fmla="*/ 0 w 12192000"/>
                <a:gd name="connsiteY0" fmla="*/ 0 h 4455886"/>
                <a:gd name="connsiteX1" fmla="*/ 12192000 w 12192000"/>
                <a:gd name="connsiteY1" fmla="*/ 0 h 4455886"/>
                <a:gd name="connsiteX2" fmla="*/ 12192000 w 12192000"/>
                <a:gd name="connsiteY2" fmla="*/ 4455886 h 4455886"/>
                <a:gd name="connsiteX3" fmla="*/ 0 w 12192000"/>
                <a:gd name="connsiteY3" fmla="*/ 4455886 h 4455886"/>
                <a:gd name="connsiteX4" fmla="*/ 0 w 12192000"/>
                <a:gd name="connsiteY4" fmla="*/ 0 h 4455886"/>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0 w 12192000"/>
                <a:gd name="connsiteY4" fmla="*/ 4455886 h 5849257"/>
                <a:gd name="connsiteX5" fmla="*/ 0 w 12192000"/>
                <a:gd name="connsiteY5"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876900"/>
                <a:gd name="connsiteX1" fmla="*/ 12192000 w 12192000"/>
                <a:gd name="connsiteY1" fmla="*/ 0 h 5876900"/>
                <a:gd name="connsiteX2" fmla="*/ 12192000 w 12192000"/>
                <a:gd name="connsiteY2" fmla="*/ 4455886 h 5876900"/>
                <a:gd name="connsiteX3" fmla="*/ 9361714 w 12192000"/>
                <a:gd name="connsiteY3" fmla="*/ 5849257 h 5876900"/>
                <a:gd name="connsiteX4" fmla="*/ 3091543 w 12192000"/>
                <a:gd name="connsiteY4" fmla="*/ 3468915 h 5876900"/>
                <a:gd name="connsiteX5" fmla="*/ 0 w 12192000"/>
                <a:gd name="connsiteY5" fmla="*/ 4455886 h 5876900"/>
                <a:gd name="connsiteX6" fmla="*/ 0 w 12192000"/>
                <a:gd name="connsiteY6" fmla="*/ 0 h 5876900"/>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6060145"/>
                <a:gd name="connsiteX1" fmla="*/ 12192000 w 12192000"/>
                <a:gd name="connsiteY1" fmla="*/ 0 h 6060145"/>
                <a:gd name="connsiteX2" fmla="*/ 12192000 w 12192000"/>
                <a:gd name="connsiteY2" fmla="*/ 4455886 h 6060145"/>
                <a:gd name="connsiteX3" fmla="*/ 9100458 w 12192000"/>
                <a:gd name="connsiteY3" fmla="*/ 6037943 h 6060145"/>
                <a:gd name="connsiteX4" fmla="*/ 3091543 w 12192000"/>
                <a:gd name="connsiteY4" fmla="*/ 3468915 h 6060145"/>
                <a:gd name="connsiteX5" fmla="*/ 0 w 12192000"/>
                <a:gd name="connsiteY5" fmla="*/ 4455886 h 6060145"/>
                <a:gd name="connsiteX6" fmla="*/ 0 w 12192000"/>
                <a:gd name="connsiteY6" fmla="*/ 0 h 6060145"/>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 name="connsiteX6" fmla="*/ 0 w 12192000"/>
                <a:gd name="connsiteY6" fmla="*/ 0 h 606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68801">
                  <a:moveTo>
                    <a:pt x="0" y="0"/>
                  </a:moveTo>
                  <a:lnTo>
                    <a:pt x="12192000" y="0"/>
                  </a:lnTo>
                  <a:lnTo>
                    <a:pt x="12192000" y="4455886"/>
                  </a:lnTo>
                  <a:cubicBezTo>
                    <a:pt x="11720286" y="5430762"/>
                    <a:pt x="10600268" y="6238724"/>
                    <a:pt x="9100458" y="6037943"/>
                  </a:cubicBezTo>
                  <a:cubicBezTo>
                    <a:pt x="7600649" y="5837162"/>
                    <a:pt x="4709886" y="3514876"/>
                    <a:pt x="3193143" y="3251200"/>
                  </a:cubicBezTo>
                  <a:cubicBezTo>
                    <a:pt x="1676400" y="2987524"/>
                    <a:pt x="1074057" y="4199467"/>
                    <a:pt x="0" y="4455886"/>
                  </a:cubicBezTo>
                  <a:lnTo>
                    <a:pt x="0" y="0"/>
                  </a:lnTo>
                  <a:close/>
                </a:path>
              </a:pathLst>
            </a:cu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2" name="Group 11">
            <a:extLst>
              <a:ext uri="{FF2B5EF4-FFF2-40B4-BE49-F238E27FC236}">
                <a16:creationId xmlns:a16="http://schemas.microsoft.com/office/drawing/2014/main" id="{561C405A-2F53-42A8-BB4E-CFC162745496}"/>
              </a:ext>
            </a:extLst>
          </p:cNvPr>
          <p:cNvGrpSpPr/>
          <p:nvPr userDrawn="1"/>
        </p:nvGrpSpPr>
        <p:grpSpPr>
          <a:xfrm rot="16200000">
            <a:off x="7675849" y="591405"/>
            <a:ext cx="2157050" cy="4515229"/>
            <a:chOff x="282940" y="412226"/>
            <a:chExt cx="2765450" cy="4214823"/>
          </a:xfrm>
        </p:grpSpPr>
        <p:sp>
          <p:nvSpPr>
            <p:cNvPr id="13" name="Rectangle 12">
              <a:extLst>
                <a:ext uri="{FF2B5EF4-FFF2-40B4-BE49-F238E27FC236}">
                  <a16:creationId xmlns:a16="http://schemas.microsoft.com/office/drawing/2014/main" id="{AC191FEE-7870-4882-8E7B-B5452D275E80}"/>
                </a:ext>
              </a:extLst>
            </p:cNvPr>
            <p:cNvSpPr/>
            <p:nvPr userDrawn="1"/>
          </p:nvSpPr>
          <p:spPr>
            <a:xfrm>
              <a:off x="282940" y="412226"/>
              <a:ext cx="2762991" cy="4214823"/>
            </a:xfrm>
            <a:prstGeom prst="rect">
              <a:avLst/>
            </a:prstGeom>
            <a:solidFill>
              <a:schemeClr val="bg1"/>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4" name="Rectangle 15">
              <a:extLst>
                <a:ext uri="{FF2B5EF4-FFF2-40B4-BE49-F238E27FC236}">
                  <a16:creationId xmlns:a16="http://schemas.microsoft.com/office/drawing/2014/main" id="{A381ACF6-8E1C-40A4-AC61-DFA368F1EC56}"/>
                </a:ext>
              </a:extLst>
            </p:cNvPr>
            <p:cNvSpPr/>
            <p:nvPr userDrawn="1"/>
          </p:nvSpPr>
          <p:spPr>
            <a:xfrm flipH="1">
              <a:off x="282940" y="412226"/>
              <a:ext cx="2765450" cy="918936"/>
            </a:xfrm>
            <a:custGeom>
              <a:avLst/>
              <a:gdLst>
                <a:gd name="connsiteX0" fmla="*/ 0 w 12192000"/>
                <a:gd name="connsiteY0" fmla="*/ 0 h 4455886"/>
                <a:gd name="connsiteX1" fmla="*/ 12192000 w 12192000"/>
                <a:gd name="connsiteY1" fmla="*/ 0 h 4455886"/>
                <a:gd name="connsiteX2" fmla="*/ 12192000 w 12192000"/>
                <a:gd name="connsiteY2" fmla="*/ 4455886 h 4455886"/>
                <a:gd name="connsiteX3" fmla="*/ 0 w 12192000"/>
                <a:gd name="connsiteY3" fmla="*/ 4455886 h 4455886"/>
                <a:gd name="connsiteX4" fmla="*/ 0 w 12192000"/>
                <a:gd name="connsiteY4" fmla="*/ 0 h 4455886"/>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0 w 12192000"/>
                <a:gd name="connsiteY4" fmla="*/ 4455886 h 5849257"/>
                <a:gd name="connsiteX5" fmla="*/ 0 w 12192000"/>
                <a:gd name="connsiteY5"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876900"/>
                <a:gd name="connsiteX1" fmla="*/ 12192000 w 12192000"/>
                <a:gd name="connsiteY1" fmla="*/ 0 h 5876900"/>
                <a:gd name="connsiteX2" fmla="*/ 12192000 w 12192000"/>
                <a:gd name="connsiteY2" fmla="*/ 4455886 h 5876900"/>
                <a:gd name="connsiteX3" fmla="*/ 9361714 w 12192000"/>
                <a:gd name="connsiteY3" fmla="*/ 5849257 h 5876900"/>
                <a:gd name="connsiteX4" fmla="*/ 3091543 w 12192000"/>
                <a:gd name="connsiteY4" fmla="*/ 3468915 h 5876900"/>
                <a:gd name="connsiteX5" fmla="*/ 0 w 12192000"/>
                <a:gd name="connsiteY5" fmla="*/ 4455886 h 5876900"/>
                <a:gd name="connsiteX6" fmla="*/ 0 w 12192000"/>
                <a:gd name="connsiteY6" fmla="*/ 0 h 5876900"/>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6060145"/>
                <a:gd name="connsiteX1" fmla="*/ 12192000 w 12192000"/>
                <a:gd name="connsiteY1" fmla="*/ 0 h 6060145"/>
                <a:gd name="connsiteX2" fmla="*/ 12192000 w 12192000"/>
                <a:gd name="connsiteY2" fmla="*/ 4455886 h 6060145"/>
                <a:gd name="connsiteX3" fmla="*/ 9100458 w 12192000"/>
                <a:gd name="connsiteY3" fmla="*/ 6037943 h 6060145"/>
                <a:gd name="connsiteX4" fmla="*/ 3091543 w 12192000"/>
                <a:gd name="connsiteY4" fmla="*/ 3468915 h 6060145"/>
                <a:gd name="connsiteX5" fmla="*/ 0 w 12192000"/>
                <a:gd name="connsiteY5" fmla="*/ 4455886 h 6060145"/>
                <a:gd name="connsiteX6" fmla="*/ 0 w 12192000"/>
                <a:gd name="connsiteY6" fmla="*/ 0 h 6060145"/>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 name="connsiteX6" fmla="*/ 0 w 12192000"/>
                <a:gd name="connsiteY6" fmla="*/ 0 h 606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68801">
                  <a:moveTo>
                    <a:pt x="0" y="0"/>
                  </a:moveTo>
                  <a:lnTo>
                    <a:pt x="12192000" y="0"/>
                  </a:lnTo>
                  <a:lnTo>
                    <a:pt x="12192000" y="4455886"/>
                  </a:lnTo>
                  <a:cubicBezTo>
                    <a:pt x="11720286" y="5430762"/>
                    <a:pt x="10600268" y="6238724"/>
                    <a:pt x="9100458" y="6037943"/>
                  </a:cubicBezTo>
                  <a:cubicBezTo>
                    <a:pt x="7600649" y="5837162"/>
                    <a:pt x="4709886" y="3514876"/>
                    <a:pt x="3193143" y="3251200"/>
                  </a:cubicBezTo>
                  <a:cubicBezTo>
                    <a:pt x="1676400" y="2987524"/>
                    <a:pt x="1074057" y="4199467"/>
                    <a:pt x="0" y="4455886"/>
                  </a:cubicBezTo>
                  <a:lnTo>
                    <a:pt x="0" y="0"/>
                  </a:lnTo>
                  <a:close/>
                </a:path>
              </a:pathLst>
            </a:cu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15" name="Group 14">
            <a:extLst>
              <a:ext uri="{FF2B5EF4-FFF2-40B4-BE49-F238E27FC236}">
                <a16:creationId xmlns:a16="http://schemas.microsoft.com/office/drawing/2014/main" id="{B5E17361-3367-438C-8352-1E369FD9795C}"/>
              </a:ext>
            </a:extLst>
          </p:cNvPr>
          <p:cNvGrpSpPr/>
          <p:nvPr userDrawn="1"/>
        </p:nvGrpSpPr>
        <p:grpSpPr>
          <a:xfrm rot="16200000">
            <a:off x="7675849" y="3060285"/>
            <a:ext cx="2157050" cy="4515229"/>
            <a:chOff x="282940" y="412226"/>
            <a:chExt cx="2765450" cy="4214823"/>
          </a:xfrm>
        </p:grpSpPr>
        <p:sp>
          <p:nvSpPr>
            <p:cNvPr id="16" name="Rectangle 15">
              <a:extLst>
                <a:ext uri="{FF2B5EF4-FFF2-40B4-BE49-F238E27FC236}">
                  <a16:creationId xmlns:a16="http://schemas.microsoft.com/office/drawing/2014/main" id="{442E82BC-0361-4D9D-94F7-F1B22CF1DE7B}"/>
                </a:ext>
              </a:extLst>
            </p:cNvPr>
            <p:cNvSpPr/>
            <p:nvPr userDrawn="1"/>
          </p:nvSpPr>
          <p:spPr>
            <a:xfrm>
              <a:off x="282940" y="412226"/>
              <a:ext cx="2762991" cy="4214823"/>
            </a:xfrm>
            <a:prstGeom prst="rect">
              <a:avLst/>
            </a:prstGeom>
            <a:solidFill>
              <a:schemeClr val="bg1"/>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 name="Rectangle 15">
              <a:extLst>
                <a:ext uri="{FF2B5EF4-FFF2-40B4-BE49-F238E27FC236}">
                  <a16:creationId xmlns:a16="http://schemas.microsoft.com/office/drawing/2014/main" id="{6C79C027-9604-4FC3-8493-73E7B9C54E88}"/>
                </a:ext>
              </a:extLst>
            </p:cNvPr>
            <p:cNvSpPr/>
            <p:nvPr userDrawn="1"/>
          </p:nvSpPr>
          <p:spPr>
            <a:xfrm flipH="1">
              <a:off x="282940" y="412226"/>
              <a:ext cx="2765450" cy="918936"/>
            </a:xfrm>
            <a:custGeom>
              <a:avLst/>
              <a:gdLst>
                <a:gd name="connsiteX0" fmla="*/ 0 w 12192000"/>
                <a:gd name="connsiteY0" fmla="*/ 0 h 4455886"/>
                <a:gd name="connsiteX1" fmla="*/ 12192000 w 12192000"/>
                <a:gd name="connsiteY1" fmla="*/ 0 h 4455886"/>
                <a:gd name="connsiteX2" fmla="*/ 12192000 w 12192000"/>
                <a:gd name="connsiteY2" fmla="*/ 4455886 h 4455886"/>
                <a:gd name="connsiteX3" fmla="*/ 0 w 12192000"/>
                <a:gd name="connsiteY3" fmla="*/ 4455886 h 4455886"/>
                <a:gd name="connsiteX4" fmla="*/ 0 w 12192000"/>
                <a:gd name="connsiteY4" fmla="*/ 0 h 4455886"/>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0 w 12192000"/>
                <a:gd name="connsiteY4" fmla="*/ 4455886 h 5849257"/>
                <a:gd name="connsiteX5" fmla="*/ 0 w 12192000"/>
                <a:gd name="connsiteY5"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876900"/>
                <a:gd name="connsiteX1" fmla="*/ 12192000 w 12192000"/>
                <a:gd name="connsiteY1" fmla="*/ 0 h 5876900"/>
                <a:gd name="connsiteX2" fmla="*/ 12192000 w 12192000"/>
                <a:gd name="connsiteY2" fmla="*/ 4455886 h 5876900"/>
                <a:gd name="connsiteX3" fmla="*/ 9361714 w 12192000"/>
                <a:gd name="connsiteY3" fmla="*/ 5849257 h 5876900"/>
                <a:gd name="connsiteX4" fmla="*/ 3091543 w 12192000"/>
                <a:gd name="connsiteY4" fmla="*/ 3468915 h 5876900"/>
                <a:gd name="connsiteX5" fmla="*/ 0 w 12192000"/>
                <a:gd name="connsiteY5" fmla="*/ 4455886 h 5876900"/>
                <a:gd name="connsiteX6" fmla="*/ 0 w 12192000"/>
                <a:gd name="connsiteY6" fmla="*/ 0 h 5876900"/>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6060145"/>
                <a:gd name="connsiteX1" fmla="*/ 12192000 w 12192000"/>
                <a:gd name="connsiteY1" fmla="*/ 0 h 6060145"/>
                <a:gd name="connsiteX2" fmla="*/ 12192000 w 12192000"/>
                <a:gd name="connsiteY2" fmla="*/ 4455886 h 6060145"/>
                <a:gd name="connsiteX3" fmla="*/ 9100458 w 12192000"/>
                <a:gd name="connsiteY3" fmla="*/ 6037943 h 6060145"/>
                <a:gd name="connsiteX4" fmla="*/ 3091543 w 12192000"/>
                <a:gd name="connsiteY4" fmla="*/ 3468915 h 6060145"/>
                <a:gd name="connsiteX5" fmla="*/ 0 w 12192000"/>
                <a:gd name="connsiteY5" fmla="*/ 4455886 h 6060145"/>
                <a:gd name="connsiteX6" fmla="*/ 0 w 12192000"/>
                <a:gd name="connsiteY6" fmla="*/ 0 h 6060145"/>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 name="connsiteX6" fmla="*/ 0 w 12192000"/>
                <a:gd name="connsiteY6" fmla="*/ 0 h 606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68801">
                  <a:moveTo>
                    <a:pt x="0" y="0"/>
                  </a:moveTo>
                  <a:lnTo>
                    <a:pt x="12192000" y="0"/>
                  </a:lnTo>
                  <a:lnTo>
                    <a:pt x="12192000" y="4455886"/>
                  </a:lnTo>
                  <a:cubicBezTo>
                    <a:pt x="11720286" y="5430762"/>
                    <a:pt x="10600268" y="6238724"/>
                    <a:pt x="9100458" y="6037943"/>
                  </a:cubicBezTo>
                  <a:cubicBezTo>
                    <a:pt x="7600649" y="5837162"/>
                    <a:pt x="4709886" y="3514876"/>
                    <a:pt x="3193143" y="3251200"/>
                  </a:cubicBezTo>
                  <a:cubicBezTo>
                    <a:pt x="1676400" y="2987524"/>
                    <a:pt x="1074057" y="4199467"/>
                    <a:pt x="0" y="4455886"/>
                  </a:cubicBezTo>
                  <a:lnTo>
                    <a:pt x="0" y="0"/>
                  </a:lnTo>
                  <a:close/>
                </a:path>
              </a:pathLst>
            </a:cu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78219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CD3A71F-3724-460F-9185-9EBDC7DA6DA5}"/>
              </a:ext>
            </a:extLst>
          </p:cNvPr>
          <p:cNvGrpSpPr/>
          <p:nvPr userDrawn="1"/>
        </p:nvGrpSpPr>
        <p:grpSpPr>
          <a:xfrm rot="16200000">
            <a:off x="3186572" y="-1751190"/>
            <a:ext cx="5610020" cy="10537205"/>
            <a:chOff x="282940" y="412226"/>
            <a:chExt cx="2765450" cy="4214823"/>
          </a:xfrm>
        </p:grpSpPr>
        <p:sp>
          <p:nvSpPr>
            <p:cNvPr id="9" name="Rectangle 8">
              <a:extLst>
                <a:ext uri="{FF2B5EF4-FFF2-40B4-BE49-F238E27FC236}">
                  <a16:creationId xmlns:a16="http://schemas.microsoft.com/office/drawing/2014/main" id="{C1191AAD-5A62-4545-ACA5-44D0FAC05947}"/>
                </a:ext>
              </a:extLst>
            </p:cNvPr>
            <p:cNvSpPr/>
            <p:nvPr userDrawn="1"/>
          </p:nvSpPr>
          <p:spPr>
            <a:xfrm>
              <a:off x="282940" y="412226"/>
              <a:ext cx="2762991" cy="4214823"/>
            </a:xfrm>
            <a:prstGeom prst="rect">
              <a:avLst/>
            </a:prstGeom>
            <a:solidFill>
              <a:schemeClr val="bg1"/>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Rectangle 15">
              <a:extLst>
                <a:ext uri="{FF2B5EF4-FFF2-40B4-BE49-F238E27FC236}">
                  <a16:creationId xmlns:a16="http://schemas.microsoft.com/office/drawing/2014/main" id="{023C610B-61EB-4659-8F20-1D6313A348DC}"/>
                </a:ext>
              </a:extLst>
            </p:cNvPr>
            <p:cNvSpPr/>
            <p:nvPr userDrawn="1"/>
          </p:nvSpPr>
          <p:spPr>
            <a:xfrm flipH="1">
              <a:off x="282940" y="412226"/>
              <a:ext cx="2765450" cy="918936"/>
            </a:xfrm>
            <a:custGeom>
              <a:avLst/>
              <a:gdLst>
                <a:gd name="connsiteX0" fmla="*/ 0 w 12192000"/>
                <a:gd name="connsiteY0" fmla="*/ 0 h 4455886"/>
                <a:gd name="connsiteX1" fmla="*/ 12192000 w 12192000"/>
                <a:gd name="connsiteY1" fmla="*/ 0 h 4455886"/>
                <a:gd name="connsiteX2" fmla="*/ 12192000 w 12192000"/>
                <a:gd name="connsiteY2" fmla="*/ 4455886 h 4455886"/>
                <a:gd name="connsiteX3" fmla="*/ 0 w 12192000"/>
                <a:gd name="connsiteY3" fmla="*/ 4455886 h 4455886"/>
                <a:gd name="connsiteX4" fmla="*/ 0 w 12192000"/>
                <a:gd name="connsiteY4" fmla="*/ 0 h 4455886"/>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0 w 12192000"/>
                <a:gd name="connsiteY4" fmla="*/ 4455886 h 5849257"/>
                <a:gd name="connsiteX5" fmla="*/ 0 w 12192000"/>
                <a:gd name="connsiteY5"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849257"/>
                <a:gd name="connsiteX1" fmla="*/ 12192000 w 12192000"/>
                <a:gd name="connsiteY1" fmla="*/ 0 h 5849257"/>
                <a:gd name="connsiteX2" fmla="*/ 12192000 w 12192000"/>
                <a:gd name="connsiteY2" fmla="*/ 4455886 h 5849257"/>
                <a:gd name="connsiteX3" fmla="*/ 9361714 w 12192000"/>
                <a:gd name="connsiteY3" fmla="*/ 5849257 h 5849257"/>
                <a:gd name="connsiteX4" fmla="*/ 3222171 w 12192000"/>
                <a:gd name="connsiteY4" fmla="*/ 3686629 h 5849257"/>
                <a:gd name="connsiteX5" fmla="*/ 0 w 12192000"/>
                <a:gd name="connsiteY5" fmla="*/ 4455886 h 5849257"/>
                <a:gd name="connsiteX6" fmla="*/ 0 w 12192000"/>
                <a:gd name="connsiteY6" fmla="*/ 0 h 5849257"/>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919799"/>
                <a:gd name="connsiteX1" fmla="*/ 12192000 w 12192000"/>
                <a:gd name="connsiteY1" fmla="*/ 0 h 5919799"/>
                <a:gd name="connsiteX2" fmla="*/ 12192000 w 12192000"/>
                <a:gd name="connsiteY2" fmla="*/ 4455886 h 5919799"/>
                <a:gd name="connsiteX3" fmla="*/ 9361714 w 12192000"/>
                <a:gd name="connsiteY3" fmla="*/ 5849257 h 5919799"/>
                <a:gd name="connsiteX4" fmla="*/ 3222171 w 12192000"/>
                <a:gd name="connsiteY4" fmla="*/ 3686629 h 5919799"/>
                <a:gd name="connsiteX5" fmla="*/ 0 w 12192000"/>
                <a:gd name="connsiteY5" fmla="*/ 4455886 h 5919799"/>
                <a:gd name="connsiteX6" fmla="*/ 0 w 12192000"/>
                <a:gd name="connsiteY6" fmla="*/ 0 h 5919799"/>
                <a:gd name="connsiteX0" fmla="*/ 0 w 12192000"/>
                <a:gd name="connsiteY0" fmla="*/ 0 h 5876900"/>
                <a:gd name="connsiteX1" fmla="*/ 12192000 w 12192000"/>
                <a:gd name="connsiteY1" fmla="*/ 0 h 5876900"/>
                <a:gd name="connsiteX2" fmla="*/ 12192000 w 12192000"/>
                <a:gd name="connsiteY2" fmla="*/ 4455886 h 5876900"/>
                <a:gd name="connsiteX3" fmla="*/ 9361714 w 12192000"/>
                <a:gd name="connsiteY3" fmla="*/ 5849257 h 5876900"/>
                <a:gd name="connsiteX4" fmla="*/ 3091543 w 12192000"/>
                <a:gd name="connsiteY4" fmla="*/ 3468915 h 5876900"/>
                <a:gd name="connsiteX5" fmla="*/ 0 w 12192000"/>
                <a:gd name="connsiteY5" fmla="*/ 4455886 h 5876900"/>
                <a:gd name="connsiteX6" fmla="*/ 0 w 12192000"/>
                <a:gd name="connsiteY6" fmla="*/ 0 h 5876900"/>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5696818"/>
                <a:gd name="connsiteX1" fmla="*/ 12192000 w 12192000"/>
                <a:gd name="connsiteY1" fmla="*/ 0 h 5696818"/>
                <a:gd name="connsiteX2" fmla="*/ 12192000 w 12192000"/>
                <a:gd name="connsiteY2" fmla="*/ 4455886 h 5696818"/>
                <a:gd name="connsiteX3" fmla="*/ 9535886 w 12192000"/>
                <a:gd name="connsiteY3" fmla="*/ 5660571 h 5696818"/>
                <a:gd name="connsiteX4" fmla="*/ 3091543 w 12192000"/>
                <a:gd name="connsiteY4" fmla="*/ 3468915 h 5696818"/>
                <a:gd name="connsiteX5" fmla="*/ 0 w 12192000"/>
                <a:gd name="connsiteY5" fmla="*/ 4455886 h 5696818"/>
                <a:gd name="connsiteX6" fmla="*/ 0 w 12192000"/>
                <a:gd name="connsiteY6" fmla="*/ 0 h 5696818"/>
                <a:gd name="connsiteX0" fmla="*/ 0 w 12192000"/>
                <a:gd name="connsiteY0" fmla="*/ 0 h 6060145"/>
                <a:gd name="connsiteX1" fmla="*/ 12192000 w 12192000"/>
                <a:gd name="connsiteY1" fmla="*/ 0 h 6060145"/>
                <a:gd name="connsiteX2" fmla="*/ 12192000 w 12192000"/>
                <a:gd name="connsiteY2" fmla="*/ 4455886 h 6060145"/>
                <a:gd name="connsiteX3" fmla="*/ 9100458 w 12192000"/>
                <a:gd name="connsiteY3" fmla="*/ 6037943 h 6060145"/>
                <a:gd name="connsiteX4" fmla="*/ 3091543 w 12192000"/>
                <a:gd name="connsiteY4" fmla="*/ 3468915 h 6060145"/>
                <a:gd name="connsiteX5" fmla="*/ 0 w 12192000"/>
                <a:gd name="connsiteY5" fmla="*/ 4455886 h 6060145"/>
                <a:gd name="connsiteX6" fmla="*/ 0 w 12192000"/>
                <a:gd name="connsiteY6" fmla="*/ 0 h 6060145"/>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 name="connsiteX6" fmla="*/ 0 w 12192000"/>
                <a:gd name="connsiteY6" fmla="*/ 0 h 606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68801">
                  <a:moveTo>
                    <a:pt x="0" y="0"/>
                  </a:moveTo>
                  <a:lnTo>
                    <a:pt x="12192000" y="0"/>
                  </a:lnTo>
                  <a:lnTo>
                    <a:pt x="12192000" y="4455886"/>
                  </a:lnTo>
                  <a:cubicBezTo>
                    <a:pt x="11720286" y="5430762"/>
                    <a:pt x="10600268" y="6238724"/>
                    <a:pt x="9100458" y="6037943"/>
                  </a:cubicBezTo>
                  <a:cubicBezTo>
                    <a:pt x="7600649" y="5837162"/>
                    <a:pt x="4709886" y="3514876"/>
                    <a:pt x="3193143" y="3251200"/>
                  </a:cubicBezTo>
                  <a:cubicBezTo>
                    <a:pt x="1676400" y="2987524"/>
                    <a:pt x="1074057" y="4199467"/>
                    <a:pt x="0" y="4455886"/>
                  </a:cubicBezTo>
                  <a:lnTo>
                    <a:pt x="0" y="0"/>
                  </a:lnTo>
                  <a:close/>
                </a:path>
              </a:pathLst>
            </a:cu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1" name="Picture Placeholder 1">
            <a:extLst>
              <a:ext uri="{FF2B5EF4-FFF2-40B4-BE49-F238E27FC236}">
                <a16:creationId xmlns:a16="http://schemas.microsoft.com/office/drawing/2014/main" id="{9AF20D8E-49DC-48FD-A14B-8CE8C4D2232F}"/>
              </a:ext>
            </a:extLst>
          </p:cNvPr>
          <p:cNvSpPr>
            <a:spLocks noGrp="1"/>
          </p:cNvSpPr>
          <p:nvPr>
            <p:ph type="pic" sz="quarter" idx="13"/>
          </p:nvPr>
        </p:nvSpPr>
        <p:spPr>
          <a:xfrm>
            <a:off x="0" y="0"/>
            <a:ext cx="3827417" cy="6858000"/>
          </a:xfrm>
          <a:prstGeom prst="rect">
            <a:avLst/>
          </a:prstGeom>
          <a:no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2974180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3A057B-8E1D-4C47-9D01-848D600A770C}"/>
              </a:ext>
            </a:extLst>
          </p:cNvPr>
          <p:cNvSpPr>
            <a:spLocks noGrp="1"/>
          </p:cNvSpPr>
          <p:nvPr>
            <p:ph type="pic" sz="quarter" idx="12"/>
          </p:nvPr>
        </p:nvSpPr>
        <p:spPr>
          <a:xfrm>
            <a:off x="0" y="0"/>
            <a:ext cx="12192000" cy="6858000"/>
          </a:xfrm>
          <a:custGeom>
            <a:avLst/>
            <a:gdLst>
              <a:gd name="connsiteX0" fmla="*/ 8745516 w 12192000"/>
              <a:gd name="connsiteY0" fmla="*/ 0 h 6858000"/>
              <a:gd name="connsiteX1" fmla="*/ 12192000 w 12192000"/>
              <a:gd name="connsiteY1" fmla="*/ 0 h 6858000"/>
              <a:gd name="connsiteX2" fmla="*/ 12192000 w 12192000"/>
              <a:gd name="connsiteY2" fmla="*/ 6684342 h 6858000"/>
              <a:gd name="connsiteX3" fmla="*/ 12077605 w 12192000"/>
              <a:gd name="connsiteY3" fmla="*/ 6564356 h 6858000"/>
              <a:gd name="connsiteX4" fmla="*/ 8834284 w 12192000"/>
              <a:gd name="connsiteY4" fmla="*/ 5220929 h 6858000"/>
              <a:gd name="connsiteX5" fmla="*/ 5439091 w 12192000"/>
              <a:gd name="connsiteY5" fmla="*/ 6723651 h 6858000"/>
              <a:gd name="connsiteX6" fmla="*/ 5322716 w 12192000"/>
              <a:gd name="connsiteY6" fmla="*/ 6858000 h 6858000"/>
              <a:gd name="connsiteX7" fmla="*/ 0 w 12192000"/>
              <a:gd name="connsiteY7" fmla="*/ 6858000 h 6858000"/>
              <a:gd name="connsiteX8" fmla="*/ 0 w 12192000"/>
              <a:gd name="connsiteY8" fmla="*/ 831855 h 6858000"/>
              <a:gd name="connsiteX9" fmla="*/ 21237 w 12192000"/>
              <a:gd name="connsiteY9" fmla="*/ 885717 h 6858000"/>
              <a:gd name="connsiteX10" fmla="*/ 4247537 w 12192000"/>
              <a:gd name="connsiteY10" fmla="*/ 3687096 h 6858000"/>
              <a:gd name="connsiteX11" fmla="*/ 8741098 w 12192000"/>
              <a:gd name="connsiteY11" fmla="*/ 247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745516" y="0"/>
                </a:moveTo>
                <a:lnTo>
                  <a:pt x="12192000" y="0"/>
                </a:lnTo>
                <a:lnTo>
                  <a:pt x="12192000" y="6684342"/>
                </a:lnTo>
                <a:lnTo>
                  <a:pt x="12077605" y="6564356"/>
                </a:lnTo>
                <a:cubicBezTo>
                  <a:pt x="11247566" y="5734318"/>
                  <a:pt x="10100880" y="5220929"/>
                  <a:pt x="8834284" y="5220929"/>
                </a:cubicBezTo>
                <a:cubicBezTo>
                  <a:pt x="7488527" y="5220929"/>
                  <a:pt x="6278135" y="5800498"/>
                  <a:pt x="5439091" y="6723651"/>
                </a:cubicBezTo>
                <a:lnTo>
                  <a:pt x="5322716" y="6858000"/>
                </a:lnTo>
                <a:lnTo>
                  <a:pt x="0" y="6858000"/>
                </a:lnTo>
                <a:lnTo>
                  <a:pt x="0" y="831855"/>
                </a:lnTo>
                <a:lnTo>
                  <a:pt x="21237" y="885717"/>
                </a:lnTo>
                <a:cubicBezTo>
                  <a:pt x="717544" y="2531970"/>
                  <a:pt x="2347643" y="3687096"/>
                  <a:pt x="4247537" y="3687096"/>
                </a:cubicBezTo>
                <a:cubicBezTo>
                  <a:pt x="6464078" y="3687096"/>
                  <a:pt x="8313401" y="2114842"/>
                  <a:pt x="8741098" y="24738"/>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6" name="Picture Placeholder 5">
            <a:extLst>
              <a:ext uri="{FF2B5EF4-FFF2-40B4-BE49-F238E27FC236}">
                <a16:creationId xmlns:a16="http://schemas.microsoft.com/office/drawing/2014/main" id="{7C721F46-8EE5-48BB-85B5-F6C6DB139F19}"/>
              </a:ext>
            </a:extLst>
          </p:cNvPr>
          <p:cNvSpPr>
            <a:spLocks noGrp="1"/>
          </p:cNvSpPr>
          <p:nvPr>
            <p:ph type="pic" sz="quarter" idx="13"/>
          </p:nvPr>
        </p:nvSpPr>
        <p:spPr>
          <a:xfrm>
            <a:off x="304800" y="0"/>
            <a:ext cx="5791200" cy="6858000"/>
          </a:xfrm>
          <a:prstGeom prst="rect">
            <a:avLst/>
          </a:prstGeom>
          <a:no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7104461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7BC22B2-5841-4C48-B25B-61A380E16382}"/>
              </a:ext>
            </a:extLst>
          </p:cNvPr>
          <p:cNvSpPr>
            <a:spLocks noGrp="1"/>
          </p:cNvSpPr>
          <p:nvPr>
            <p:ph type="pic" sz="quarter" idx="13"/>
          </p:nvPr>
        </p:nvSpPr>
        <p:spPr>
          <a:xfrm>
            <a:off x="-1" y="0"/>
            <a:ext cx="3091543" cy="3323771"/>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3" name="Picture Placeholder 2">
            <a:extLst>
              <a:ext uri="{FF2B5EF4-FFF2-40B4-BE49-F238E27FC236}">
                <a16:creationId xmlns:a16="http://schemas.microsoft.com/office/drawing/2014/main" id="{7B9644D2-D6DE-4FC8-BF48-0ED97AFC9F12}"/>
              </a:ext>
            </a:extLst>
          </p:cNvPr>
          <p:cNvSpPr>
            <a:spLocks noGrp="1"/>
          </p:cNvSpPr>
          <p:nvPr>
            <p:ph type="pic" sz="quarter" idx="14"/>
          </p:nvPr>
        </p:nvSpPr>
        <p:spPr>
          <a:xfrm>
            <a:off x="3802742" y="3534229"/>
            <a:ext cx="3091543" cy="3323771"/>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4" name="Picture Placeholder 2">
            <a:extLst>
              <a:ext uri="{FF2B5EF4-FFF2-40B4-BE49-F238E27FC236}">
                <a16:creationId xmlns:a16="http://schemas.microsoft.com/office/drawing/2014/main" id="{FA9DF159-ECE9-4BD0-8263-79B933299E56}"/>
              </a:ext>
            </a:extLst>
          </p:cNvPr>
          <p:cNvSpPr>
            <a:spLocks noGrp="1"/>
          </p:cNvSpPr>
          <p:nvPr>
            <p:ph type="pic" sz="quarter" idx="15"/>
          </p:nvPr>
        </p:nvSpPr>
        <p:spPr>
          <a:xfrm>
            <a:off x="7554688" y="0"/>
            <a:ext cx="3091543" cy="3323771"/>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6" name="Rectangle 5">
            <a:extLst>
              <a:ext uri="{FF2B5EF4-FFF2-40B4-BE49-F238E27FC236}">
                <a16:creationId xmlns:a16="http://schemas.microsoft.com/office/drawing/2014/main" id="{E470F6D1-BBFE-4661-BDB2-D2DA6BE3B027}"/>
              </a:ext>
            </a:extLst>
          </p:cNvPr>
          <p:cNvSpPr/>
          <p:nvPr userDrawn="1"/>
        </p:nvSpPr>
        <p:spPr>
          <a:xfrm>
            <a:off x="10646230" y="0"/>
            <a:ext cx="1545769" cy="6858000"/>
          </a:xfrm>
          <a:prstGeom prst="rect">
            <a:avLst/>
          </a:prstGeom>
          <a:solidFill>
            <a:srgbClr val="68BC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1603709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E2049B2-B311-4B71-AA6C-B45A1809BBCD}"/>
              </a:ext>
            </a:extLst>
          </p:cNvPr>
          <p:cNvSpPr/>
          <p:nvPr userDrawn="1"/>
        </p:nvSpPr>
        <p:spPr>
          <a:xfrm>
            <a:off x="0" y="0"/>
            <a:ext cx="12191999" cy="6858000"/>
          </a:xfrm>
          <a:custGeom>
            <a:avLst/>
            <a:gdLst>
              <a:gd name="connsiteX0" fmla="*/ 8745516 w 12191999"/>
              <a:gd name="connsiteY0" fmla="*/ 0 h 6858000"/>
              <a:gd name="connsiteX1" fmla="*/ 12191999 w 12191999"/>
              <a:gd name="connsiteY1" fmla="*/ 0 h 6858000"/>
              <a:gd name="connsiteX2" fmla="*/ 12191999 w 12191999"/>
              <a:gd name="connsiteY2" fmla="*/ 6684341 h 6858000"/>
              <a:gd name="connsiteX3" fmla="*/ 12077605 w 12191999"/>
              <a:gd name="connsiteY3" fmla="*/ 6564356 h 6858000"/>
              <a:gd name="connsiteX4" fmla="*/ 8834284 w 12191999"/>
              <a:gd name="connsiteY4" fmla="*/ 5220929 h 6858000"/>
              <a:gd name="connsiteX5" fmla="*/ 5439091 w 12191999"/>
              <a:gd name="connsiteY5" fmla="*/ 6723651 h 6858000"/>
              <a:gd name="connsiteX6" fmla="*/ 5322716 w 12191999"/>
              <a:gd name="connsiteY6" fmla="*/ 6858000 h 6858000"/>
              <a:gd name="connsiteX7" fmla="*/ 0 w 12191999"/>
              <a:gd name="connsiteY7" fmla="*/ 6858000 h 6858000"/>
              <a:gd name="connsiteX8" fmla="*/ 0 w 12191999"/>
              <a:gd name="connsiteY8" fmla="*/ 831855 h 6858000"/>
              <a:gd name="connsiteX9" fmla="*/ 21237 w 12191999"/>
              <a:gd name="connsiteY9" fmla="*/ 885717 h 6858000"/>
              <a:gd name="connsiteX10" fmla="*/ 4247537 w 12191999"/>
              <a:gd name="connsiteY10" fmla="*/ 3687096 h 6858000"/>
              <a:gd name="connsiteX11" fmla="*/ 8741098 w 12191999"/>
              <a:gd name="connsiteY11" fmla="*/ 247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6858000">
                <a:moveTo>
                  <a:pt x="8745516" y="0"/>
                </a:moveTo>
                <a:lnTo>
                  <a:pt x="12191999" y="0"/>
                </a:lnTo>
                <a:lnTo>
                  <a:pt x="12191999" y="6684341"/>
                </a:lnTo>
                <a:lnTo>
                  <a:pt x="12077605" y="6564356"/>
                </a:lnTo>
                <a:cubicBezTo>
                  <a:pt x="11247566" y="5734318"/>
                  <a:pt x="10100880" y="5220929"/>
                  <a:pt x="8834284" y="5220929"/>
                </a:cubicBezTo>
                <a:cubicBezTo>
                  <a:pt x="7488527" y="5220929"/>
                  <a:pt x="6278135" y="5800498"/>
                  <a:pt x="5439091" y="6723651"/>
                </a:cubicBezTo>
                <a:lnTo>
                  <a:pt x="5322716" y="6858000"/>
                </a:lnTo>
                <a:lnTo>
                  <a:pt x="0" y="6858000"/>
                </a:lnTo>
                <a:lnTo>
                  <a:pt x="0" y="831855"/>
                </a:lnTo>
                <a:lnTo>
                  <a:pt x="21237" y="885717"/>
                </a:lnTo>
                <a:cubicBezTo>
                  <a:pt x="717544" y="2531970"/>
                  <a:pt x="2347643" y="3687096"/>
                  <a:pt x="4247537" y="3687096"/>
                </a:cubicBezTo>
                <a:cubicBezTo>
                  <a:pt x="6464078" y="3687096"/>
                  <a:pt x="8313401" y="2114842"/>
                  <a:pt x="8741098" y="24738"/>
                </a:cubicBezTo>
                <a:close/>
              </a:path>
            </a:pathLst>
          </a:custGeom>
          <a:solidFill>
            <a:srgbClr val="3014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Picture Placeholder 13">
            <a:extLst>
              <a:ext uri="{FF2B5EF4-FFF2-40B4-BE49-F238E27FC236}">
                <a16:creationId xmlns:a16="http://schemas.microsoft.com/office/drawing/2014/main" id="{C5097181-13CA-41F6-8FFF-633A000BEC36}"/>
              </a:ext>
            </a:extLst>
          </p:cNvPr>
          <p:cNvSpPr>
            <a:spLocks noGrp="1"/>
          </p:cNvSpPr>
          <p:nvPr>
            <p:ph type="pic" sz="quarter" idx="15"/>
          </p:nvPr>
        </p:nvSpPr>
        <p:spPr>
          <a:xfrm>
            <a:off x="5579290" y="756566"/>
            <a:ext cx="5567681" cy="5567672"/>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7119625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76AF16-69EC-4C06-8BF2-9B3042D720FB}"/>
              </a:ext>
            </a:extLst>
          </p:cNvPr>
          <p:cNvSpPr/>
          <p:nvPr userDrawn="1"/>
        </p:nvSpPr>
        <p:spPr>
          <a:xfrm>
            <a:off x="9376230" y="0"/>
            <a:ext cx="2815770" cy="6858000"/>
          </a:xfrm>
          <a:prstGeom prst="rect">
            <a:avLst/>
          </a:prstGeom>
          <a:solidFill>
            <a:srgbClr val="68BC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Picture Placeholder 2">
            <a:extLst>
              <a:ext uri="{FF2B5EF4-FFF2-40B4-BE49-F238E27FC236}">
                <a16:creationId xmlns:a16="http://schemas.microsoft.com/office/drawing/2014/main" id="{5599C0A7-BAF2-4D87-B34B-C5AFA9009ACB}"/>
              </a:ext>
            </a:extLst>
          </p:cNvPr>
          <p:cNvSpPr>
            <a:spLocks noGrp="1"/>
          </p:cNvSpPr>
          <p:nvPr>
            <p:ph type="pic" sz="quarter" idx="13"/>
          </p:nvPr>
        </p:nvSpPr>
        <p:spPr>
          <a:xfrm>
            <a:off x="8505371" y="580571"/>
            <a:ext cx="3091543" cy="3323771"/>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3" name="Picture Placeholder 2">
            <a:extLst>
              <a:ext uri="{FF2B5EF4-FFF2-40B4-BE49-F238E27FC236}">
                <a16:creationId xmlns:a16="http://schemas.microsoft.com/office/drawing/2014/main" id="{633EF01D-5BDF-4153-B511-677686CCEBB8}"/>
              </a:ext>
            </a:extLst>
          </p:cNvPr>
          <p:cNvSpPr>
            <a:spLocks noGrp="1"/>
          </p:cNvSpPr>
          <p:nvPr>
            <p:ph type="pic" sz="quarter" idx="14"/>
          </p:nvPr>
        </p:nvSpPr>
        <p:spPr>
          <a:xfrm>
            <a:off x="8505371" y="4093029"/>
            <a:ext cx="3091543" cy="2184400"/>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4" name="Picture Placeholder 2">
            <a:extLst>
              <a:ext uri="{FF2B5EF4-FFF2-40B4-BE49-F238E27FC236}">
                <a16:creationId xmlns:a16="http://schemas.microsoft.com/office/drawing/2014/main" id="{F5CA4156-0DCF-4BB0-ADD4-DD9F8BA87FBC}"/>
              </a:ext>
            </a:extLst>
          </p:cNvPr>
          <p:cNvSpPr>
            <a:spLocks noGrp="1"/>
          </p:cNvSpPr>
          <p:nvPr>
            <p:ph type="pic" sz="quarter" idx="15"/>
          </p:nvPr>
        </p:nvSpPr>
        <p:spPr>
          <a:xfrm>
            <a:off x="5167084" y="580571"/>
            <a:ext cx="3091543" cy="5696858"/>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7" name="Picture Placeholder 2">
            <a:extLst>
              <a:ext uri="{FF2B5EF4-FFF2-40B4-BE49-F238E27FC236}">
                <a16:creationId xmlns:a16="http://schemas.microsoft.com/office/drawing/2014/main" id="{D5890B5D-6396-44E1-86AD-DC88C10B1EEE}"/>
              </a:ext>
            </a:extLst>
          </p:cNvPr>
          <p:cNvSpPr>
            <a:spLocks noGrp="1"/>
          </p:cNvSpPr>
          <p:nvPr>
            <p:ph type="pic" sz="quarter" idx="16"/>
          </p:nvPr>
        </p:nvSpPr>
        <p:spPr>
          <a:xfrm>
            <a:off x="595087" y="4093029"/>
            <a:ext cx="4325254" cy="2184400"/>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16185329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5850174-3129-436A-9986-6C734C7091D8}"/>
              </a:ext>
            </a:extLst>
          </p:cNvPr>
          <p:cNvSpPr/>
          <p:nvPr userDrawn="1"/>
        </p:nvSpPr>
        <p:spPr>
          <a:xfrm flipH="1">
            <a:off x="0" y="0"/>
            <a:ext cx="12191999" cy="6858000"/>
          </a:xfrm>
          <a:custGeom>
            <a:avLst/>
            <a:gdLst>
              <a:gd name="connsiteX0" fmla="*/ 8745516 w 12191999"/>
              <a:gd name="connsiteY0" fmla="*/ 0 h 6858000"/>
              <a:gd name="connsiteX1" fmla="*/ 12191999 w 12191999"/>
              <a:gd name="connsiteY1" fmla="*/ 0 h 6858000"/>
              <a:gd name="connsiteX2" fmla="*/ 12191999 w 12191999"/>
              <a:gd name="connsiteY2" fmla="*/ 6684341 h 6858000"/>
              <a:gd name="connsiteX3" fmla="*/ 12077605 w 12191999"/>
              <a:gd name="connsiteY3" fmla="*/ 6564356 h 6858000"/>
              <a:gd name="connsiteX4" fmla="*/ 8834284 w 12191999"/>
              <a:gd name="connsiteY4" fmla="*/ 5220929 h 6858000"/>
              <a:gd name="connsiteX5" fmla="*/ 5439091 w 12191999"/>
              <a:gd name="connsiteY5" fmla="*/ 6723651 h 6858000"/>
              <a:gd name="connsiteX6" fmla="*/ 5322716 w 12191999"/>
              <a:gd name="connsiteY6" fmla="*/ 6858000 h 6858000"/>
              <a:gd name="connsiteX7" fmla="*/ 0 w 12191999"/>
              <a:gd name="connsiteY7" fmla="*/ 6858000 h 6858000"/>
              <a:gd name="connsiteX8" fmla="*/ 0 w 12191999"/>
              <a:gd name="connsiteY8" fmla="*/ 831855 h 6858000"/>
              <a:gd name="connsiteX9" fmla="*/ 21237 w 12191999"/>
              <a:gd name="connsiteY9" fmla="*/ 885717 h 6858000"/>
              <a:gd name="connsiteX10" fmla="*/ 4247537 w 12191999"/>
              <a:gd name="connsiteY10" fmla="*/ 3687096 h 6858000"/>
              <a:gd name="connsiteX11" fmla="*/ 8741098 w 12191999"/>
              <a:gd name="connsiteY11" fmla="*/ 247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6858000">
                <a:moveTo>
                  <a:pt x="8745516" y="0"/>
                </a:moveTo>
                <a:lnTo>
                  <a:pt x="12191999" y="0"/>
                </a:lnTo>
                <a:lnTo>
                  <a:pt x="12191999" y="6684341"/>
                </a:lnTo>
                <a:lnTo>
                  <a:pt x="12077605" y="6564356"/>
                </a:lnTo>
                <a:cubicBezTo>
                  <a:pt x="11247566" y="5734318"/>
                  <a:pt x="10100880" y="5220929"/>
                  <a:pt x="8834284" y="5220929"/>
                </a:cubicBezTo>
                <a:cubicBezTo>
                  <a:pt x="7488527" y="5220929"/>
                  <a:pt x="6278135" y="5800498"/>
                  <a:pt x="5439091" y="6723651"/>
                </a:cubicBezTo>
                <a:lnTo>
                  <a:pt x="5322716" y="6858000"/>
                </a:lnTo>
                <a:lnTo>
                  <a:pt x="0" y="6858000"/>
                </a:lnTo>
                <a:lnTo>
                  <a:pt x="0" y="831855"/>
                </a:lnTo>
                <a:lnTo>
                  <a:pt x="21237" y="885717"/>
                </a:lnTo>
                <a:cubicBezTo>
                  <a:pt x="717544" y="2531970"/>
                  <a:pt x="2347643" y="3687096"/>
                  <a:pt x="4247537" y="3687096"/>
                </a:cubicBezTo>
                <a:cubicBezTo>
                  <a:pt x="6464078" y="3687096"/>
                  <a:pt x="8313401" y="2114842"/>
                  <a:pt x="8741098" y="24738"/>
                </a:cubicBezTo>
                <a:close/>
              </a:path>
            </a:pathLst>
          </a:custGeom>
          <a:solidFill>
            <a:srgbClr val="68BC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Picture Placeholder 13">
            <a:extLst>
              <a:ext uri="{FF2B5EF4-FFF2-40B4-BE49-F238E27FC236}">
                <a16:creationId xmlns:a16="http://schemas.microsoft.com/office/drawing/2014/main" id="{BEC53315-AFE9-4568-A476-7A50D742538E}"/>
              </a:ext>
            </a:extLst>
          </p:cNvPr>
          <p:cNvSpPr>
            <a:spLocks noGrp="1"/>
          </p:cNvSpPr>
          <p:nvPr>
            <p:ph type="pic" sz="quarter" idx="15"/>
          </p:nvPr>
        </p:nvSpPr>
        <p:spPr>
          <a:xfrm>
            <a:off x="1457234" y="225333"/>
            <a:ext cx="3203672" cy="3203667"/>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5" name="Picture Placeholder 13">
            <a:extLst>
              <a:ext uri="{FF2B5EF4-FFF2-40B4-BE49-F238E27FC236}">
                <a16:creationId xmlns:a16="http://schemas.microsoft.com/office/drawing/2014/main" id="{92862CEF-C7CF-42B1-84C2-04D45A2B6EA8}"/>
              </a:ext>
            </a:extLst>
          </p:cNvPr>
          <p:cNvSpPr>
            <a:spLocks noGrp="1"/>
          </p:cNvSpPr>
          <p:nvPr>
            <p:ph type="pic" sz="quarter" idx="16"/>
          </p:nvPr>
        </p:nvSpPr>
        <p:spPr>
          <a:xfrm>
            <a:off x="314050" y="3066140"/>
            <a:ext cx="2077363" cy="207736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6" name="Picture Placeholder 13">
            <a:extLst>
              <a:ext uri="{FF2B5EF4-FFF2-40B4-BE49-F238E27FC236}">
                <a16:creationId xmlns:a16="http://schemas.microsoft.com/office/drawing/2014/main" id="{9571E76D-B609-454C-B1C9-D010DF9AF54D}"/>
              </a:ext>
            </a:extLst>
          </p:cNvPr>
          <p:cNvSpPr>
            <a:spLocks noGrp="1"/>
          </p:cNvSpPr>
          <p:nvPr>
            <p:ph type="pic" sz="quarter" idx="17"/>
          </p:nvPr>
        </p:nvSpPr>
        <p:spPr>
          <a:xfrm>
            <a:off x="2917728" y="3957500"/>
            <a:ext cx="2077363" cy="2077360"/>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7" name="Picture Placeholder 13">
            <a:extLst>
              <a:ext uri="{FF2B5EF4-FFF2-40B4-BE49-F238E27FC236}">
                <a16:creationId xmlns:a16="http://schemas.microsoft.com/office/drawing/2014/main" id="{380FD263-4D6F-4DD7-B7E1-405D7329601A}"/>
              </a:ext>
            </a:extLst>
          </p:cNvPr>
          <p:cNvSpPr>
            <a:spLocks noGrp="1"/>
          </p:cNvSpPr>
          <p:nvPr>
            <p:ph type="pic" sz="quarter" idx="18"/>
          </p:nvPr>
        </p:nvSpPr>
        <p:spPr>
          <a:xfrm>
            <a:off x="4970695" y="2595606"/>
            <a:ext cx="1666789" cy="1666787"/>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8" name="Picture Placeholder 13">
            <a:extLst>
              <a:ext uri="{FF2B5EF4-FFF2-40B4-BE49-F238E27FC236}">
                <a16:creationId xmlns:a16="http://schemas.microsoft.com/office/drawing/2014/main" id="{C35AB36D-F01C-4E14-AFDF-7331C6EC8FB2}"/>
              </a:ext>
            </a:extLst>
          </p:cNvPr>
          <p:cNvSpPr>
            <a:spLocks noGrp="1"/>
          </p:cNvSpPr>
          <p:nvPr>
            <p:ph type="pic" sz="quarter" idx="19"/>
          </p:nvPr>
        </p:nvSpPr>
        <p:spPr>
          <a:xfrm>
            <a:off x="7773222" y="3066140"/>
            <a:ext cx="1447805" cy="1447803"/>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1646225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637B11-4192-4686-AC4E-6CAE924BDCB1}"/>
              </a:ext>
            </a:extLst>
          </p:cNvPr>
          <p:cNvSpPr/>
          <p:nvPr userDrawn="1"/>
        </p:nvSpPr>
        <p:spPr>
          <a:xfrm>
            <a:off x="2699655" y="2496457"/>
            <a:ext cx="9535887" cy="2496457"/>
          </a:xfrm>
          <a:prstGeom prst="rect">
            <a:avLst/>
          </a:prstGeom>
          <a:solidFill>
            <a:srgbClr val="3014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Picture Placeholder 2">
            <a:extLst>
              <a:ext uri="{FF2B5EF4-FFF2-40B4-BE49-F238E27FC236}">
                <a16:creationId xmlns:a16="http://schemas.microsoft.com/office/drawing/2014/main" id="{4BAAB19E-DDC7-42B8-BE10-AD49D49B9D6E}"/>
              </a:ext>
            </a:extLst>
          </p:cNvPr>
          <p:cNvSpPr>
            <a:spLocks noGrp="1"/>
          </p:cNvSpPr>
          <p:nvPr>
            <p:ph type="pic" sz="quarter" idx="13"/>
          </p:nvPr>
        </p:nvSpPr>
        <p:spPr>
          <a:xfrm>
            <a:off x="6836228" y="2496457"/>
            <a:ext cx="2699657" cy="2496457"/>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3" name="Picture Placeholder 2">
            <a:extLst>
              <a:ext uri="{FF2B5EF4-FFF2-40B4-BE49-F238E27FC236}">
                <a16:creationId xmlns:a16="http://schemas.microsoft.com/office/drawing/2014/main" id="{05DCAF51-B0F0-47FC-A221-09451ED10668}"/>
              </a:ext>
            </a:extLst>
          </p:cNvPr>
          <p:cNvSpPr>
            <a:spLocks noGrp="1"/>
          </p:cNvSpPr>
          <p:nvPr>
            <p:ph type="pic" sz="quarter" idx="14"/>
          </p:nvPr>
        </p:nvSpPr>
        <p:spPr>
          <a:xfrm>
            <a:off x="9492343" y="0"/>
            <a:ext cx="2743199" cy="2496457"/>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6" name="Picture Placeholder 2">
            <a:extLst>
              <a:ext uri="{FF2B5EF4-FFF2-40B4-BE49-F238E27FC236}">
                <a16:creationId xmlns:a16="http://schemas.microsoft.com/office/drawing/2014/main" id="{F49EA3E8-FA96-4172-89D0-B36CA7D5F147}"/>
              </a:ext>
            </a:extLst>
          </p:cNvPr>
          <p:cNvSpPr>
            <a:spLocks noGrp="1"/>
          </p:cNvSpPr>
          <p:nvPr>
            <p:ph type="pic" sz="quarter" idx="15"/>
          </p:nvPr>
        </p:nvSpPr>
        <p:spPr>
          <a:xfrm>
            <a:off x="9492343" y="4992914"/>
            <a:ext cx="2699657" cy="1865086"/>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9" name="Picture Placeholder 2">
            <a:extLst>
              <a:ext uri="{FF2B5EF4-FFF2-40B4-BE49-F238E27FC236}">
                <a16:creationId xmlns:a16="http://schemas.microsoft.com/office/drawing/2014/main" id="{320B309A-B218-482D-9AC0-E0ECEB2C0749}"/>
              </a:ext>
            </a:extLst>
          </p:cNvPr>
          <p:cNvSpPr>
            <a:spLocks noGrp="1"/>
          </p:cNvSpPr>
          <p:nvPr>
            <p:ph type="pic" sz="quarter" idx="16"/>
          </p:nvPr>
        </p:nvSpPr>
        <p:spPr>
          <a:xfrm>
            <a:off x="-43542" y="0"/>
            <a:ext cx="2743199" cy="6858000"/>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10" name="Picture Placeholder 2">
            <a:extLst>
              <a:ext uri="{FF2B5EF4-FFF2-40B4-BE49-F238E27FC236}">
                <a16:creationId xmlns:a16="http://schemas.microsoft.com/office/drawing/2014/main" id="{8060C985-5196-4352-B66C-7075BB4B2EDA}"/>
              </a:ext>
            </a:extLst>
          </p:cNvPr>
          <p:cNvSpPr>
            <a:spLocks noGrp="1"/>
          </p:cNvSpPr>
          <p:nvPr>
            <p:ph type="pic" sz="quarter" idx="17"/>
          </p:nvPr>
        </p:nvSpPr>
        <p:spPr>
          <a:xfrm>
            <a:off x="2699657" y="4992914"/>
            <a:ext cx="2699657" cy="1865086"/>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88316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E03FEC-FFF4-49A2-84AD-AFDD523C9E6E}"/>
              </a:ext>
            </a:extLst>
          </p:cNvPr>
          <p:cNvSpPr/>
          <p:nvPr userDrawn="1"/>
        </p:nvSpPr>
        <p:spPr>
          <a:xfrm>
            <a:off x="2699656" y="0"/>
            <a:ext cx="4310743" cy="229688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20">
            <a:extLst>
              <a:ext uri="{FF2B5EF4-FFF2-40B4-BE49-F238E27FC236}">
                <a16:creationId xmlns:a16="http://schemas.microsoft.com/office/drawing/2014/main" id="{BD80F7A8-F410-4564-8609-AEC67C5CAD04}"/>
              </a:ext>
            </a:extLst>
          </p:cNvPr>
          <p:cNvSpPr/>
          <p:nvPr userDrawn="1"/>
        </p:nvSpPr>
        <p:spPr>
          <a:xfrm>
            <a:off x="2699656" y="4561115"/>
            <a:ext cx="4310743" cy="229688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Picture Placeholder 2">
            <a:extLst>
              <a:ext uri="{FF2B5EF4-FFF2-40B4-BE49-F238E27FC236}">
                <a16:creationId xmlns:a16="http://schemas.microsoft.com/office/drawing/2014/main" id="{3B21687E-AD81-4397-AF35-24D2079115BD}"/>
              </a:ext>
            </a:extLst>
          </p:cNvPr>
          <p:cNvSpPr>
            <a:spLocks noGrp="1"/>
          </p:cNvSpPr>
          <p:nvPr>
            <p:ph type="pic" sz="quarter" idx="13"/>
          </p:nvPr>
        </p:nvSpPr>
        <p:spPr>
          <a:xfrm>
            <a:off x="0" y="0"/>
            <a:ext cx="2699657" cy="2264229"/>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18" name="Picture Placeholder 2">
            <a:extLst>
              <a:ext uri="{FF2B5EF4-FFF2-40B4-BE49-F238E27FC236}">
                <a16:creationId xmlns:a16="http://schemas.microsoft.com/office/drawing/2014/main" id="{46BDCFD9-B02D-4824-A5F2-BCB85FC65E81}"/>
              </a:ext>
            </a:extLst>
          </p:cNvPr>
          <p:cNvSpPr>
            <a:spLocks noGrp="1"/>
          </p:cNvSpPr>
          <p:nvPr>
            <p:ph type="pic" sz="quarter" idx="14"/>
          </p:nvPr>
        </p:nvSpPr>
        <p:spPr>
          <a:xfrm>
            <a:off x="-1" y="2264229"/>
            <a:ext cx="2699657" cy="2296885"/>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19" name="Picture Placeholder 2">
            <a:extLst>
              <a:ext uri="{FF2B5EF4-FFF2-40B4-BE49-F238E27FC236}">
                <a16:creationId xmlns:a16="http://schemas.microsoft.com/office/drawing/2014/main" id="{51E2BE34-DDC0-48CA-830B-457FE0208BBD}"/>
              </a:ext>
            </a:extLst>
          </p:cNvPr>
          <p:cNvSpPr>
            <a:spLocks noGrp="1"/>
          </p:cNvSpPr>
          <p:nvPr>
            <p:ph type="pic" sz="quarter" idx="15"/>
          </p:nvPr>
        </p:nvSpPr>
        <p:spPr>
          <a:xfrm>
            <a:off x="0" y="4561114"/>
            <a:ext cx="2699657" cy="2296886"/>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20" name="Rectangle 19">
            <a:extLst>
              <a:ext uri="{FF2B5EF4-FFF2-40B4-BE49-F238E27FC236}">
                <a16:creationId xmlns:a16="http://schemas.microsoft.com/office/drawing/2014/main" id="{8E5BAD8C-D815-4B6A-AD71-2785ACFA1871}"/>
              </a:ext>
            </a:extLst>
          </p:cNvPr>
          <p:cNvSpPr/>
          <p:nvPr userDrawn="1"/>
        </p:nvSpPr>
        <p:spPr>
          <a:xfrm>
            <a:off x="2699656" y="2264229"/>
            <a:ext cx="4310743" cy="2296885"/>
          </a:xfrm>
          <a:prstGeom prst="rect">
            <a:avLst/>
          </a:prstGeom>
          <a:solidFill>
            <a:srgbClr val="EA70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0589267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D9F794-015C-4E62-A22F-7DF84BA2BDB8}"/>
              </a:ext>
            </a:extLst>
          </p:cNvPr>
          <p:cNvSpPr/>
          <p:nvPr userDrawn="1"/>
        </p:nvSpPr>
        <p:spPr>
          <a:xfrm>
            <a:off x="0" y="0"/>
            <a:ext cx="12192000" cy="68580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Picture Placeholder 2">
            <a:extLst>
              <a:ext uri="{FF2B5EF4-FFF2-40B4-BE49-F238E27FC236}">
                <a16:creationId xmlns:a16="http://schemas.microsoft.com/office/drawing/2014/main" id="{A259CE84-F8C6-497D-B8DB-D6BA5E3A9342}"/>
              </a:ext>
            </a:extLst>
          </p:cNvPr>
          <p:cNvSpPr>
            <a:spLocks noGrp="1"/>
          </p:cNvSpPr>
          <p:nvPr>
            <p:ph type="pic" sz="quarter" idx="13"/>
          </p:nvPr>
        </p:nvSpPr>
        <p:spPr>
          <a:xfrm>
            <a:off x="754743" y="3918857"/>
            <a:ext cx="2699657" cy="2264229"/>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5" name="Picture Placeholder 2">
            <a:extLst>
              <a:ext uri="{FF2B5EF4-FFF2-40B4-BE49-F238E27FC236}">
                <a16:creationId xmlns:a16="http://schemas.microsoft.com/office/drawing/2014/main" id="{5C3817AD-1152-41E7-8D24-D839CC6D526C}"/>
              </a:ext>
            </a:extLst>
          </p:cNvPr>
          <p:cNvSpPr>
            <a:spLocks noGrp="1"/>
          </p:cNvSpPr>
          <p:nvPr>
            <p:ph type="pic" sz="quarter" idx="14"/>
          </p:nvPr>
        </p:nvSpPr>
        <p:spPr>
          <a:xfrm>
            <a:off x="3585029" y="3918857"/>
            <a:ext cx="2699657" cy="2264229"/>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6" name="Picture Placeholder 2">
            <a:extLst>
              <a:ext uri="{FF2B5EF4-FFF2-40B4-BE49-F238E27FC236}">
                <a16:creationId xmlns:a16="http://schemas.microsoft.com/office/drawing/2014/main" id="{14BA77CB-EB3B-4F8E-956C-4EDFB4F81E4A}"/>
              </a:ext>
            </a:extLst>
          </p:cNvPr>
          <p:cNvSpPr>
            <a:spLocks noGrp="1"/>
          </p:cNvSpPr>
          <p:nvPr>
            <p:ph type="pic" sz="quarter" idx="15"/>
          </p:nvPr>
        </p:nvSpPr>
        <p:spPr>
          <a:xfrm>
            <a:off x="6284686" y="674915"/>
            <a:ext cx="5370285" cy="3214914"/>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836770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D878ADD-3C0C-458A-9765-4D08286A2DDA}"/>
              </a:ext>
            </a:extLst>
          </p:cNvPr>
          <p:cNvSpPr>
            <a:spLocks noGrp="1"/>
          </p:cNvSpPr>
          <p:nvPr>
            <p:ph type="pic" sz="quarter" idx="13"/>
          </p:nvPr>
        </p:nvSpPr>
        <p:spPr>
          <a:xfrm>
            <a:off x="9492343" y="0"/>
            <a:ext cx="2699657" cy="2264229"/>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3" name="Picture Placeholder 2">
            <a:extLst>
              <a:ext uri="{FF2B5EF4-FFF2-40B4-BE49-F238E27FC236}">
                <a16:creationId xmlns:a16="http://schemas.microsoft.com/office/drawing/2014/main" id="{513CF432-BDAC-46AA-B5CA-7FFCC251DDEF}"/>
              </a:ext>
            </a:extLst>
          </p:cNvPr>
          <p:cNvSpPr>
            <a:spLocks noGrp="1"/>
          </p:cNvSpPr>
          <p:nvPr>
            <p:ph type="pic" sz="quarter" idx="14"/>
          </p:nvPr>
        </p:nvSpPr>
        <p:spPr>
          <a:xfrm>
            <a:off x="6792686" y="2264229"/>
            <a:ext cx="2699657" cy="3614057"/>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4" name="Picture Placeholder 2">
            <a:extLst>
              <a:ext uri="{FF2B5EF4-FFF2-40B4-BE49-F238E27FC236}">
                <a16:creationId xmlns:a16="http://schemas.microsoft.com/office/drawing/2014/main" id="{369745AC-731A-4720-8CA0-3C1777C85122}"/>
              </a:ext>
            </a:extLst>
          </p:cNvPr>
          <p:cNvSpPr>
            <a:spLocks noGrp="1"/>
          </p:cNvSpPr>
          <p:nvPr>
            <p:ph type="pic" sz="quarter" idx="15"/>
          </p:nvPr>
        </p:nvSpPr>
        <p:spPr>
          <a:xfrm>
            <a:off x="9492343" y="2264229"/>
            <a:ext cx="2699657" cy="2286002"/>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5" name="Picture Placeholder 2">
            <a:extLst>
              <a:ext uri="{FF2B5EF4-FFF2-40B4-BE49-F238E27FC236}">
                <a16:creationId xmlns:a16="http://schemas.microsoft.com/office/drawing/2014/main" id="{CF6208D2-A35A-45E1-A913-CB5BD29BF978}"/>
              </a:ext>
            </a:extLst>
          </p:cNvPr>
          <p:cNvSpPr>
            <a:spLocks noGrp="1"/>
          </p:cNvSpPr>
          <p:nvPr>
            <p:ph type="pic" sz="quarter" idx="16"/>
          </p:nvPr>
        </p:nvSpPr>
        <p:spPr>
          <a:xfrm>
            <a:off x="4093029" y="-1"/>
            <a:ext cx="2699657" cy="2264229"/>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7" name="Rectangle 6">
            <a:extLst>
              <a:ext uri="{FF2B5EF4-FFF2-40B4-BE49-F238E27FC236}">
                <a16:creationId xmlns:a16="http://schemas.microsoft.com/office/drawing/2014/main" id="{B5A04750-9423-49C5-B94C-AEFE25725A5E}"/>
              </a:ext>
            </a:extLst>
          </p:cNvPr>
          <p:cNvSpPr/>
          <p:nvPr userDrawn="1"/>
        </p:nvSpPr>
        <p:spPr>
          <a:xfrm>
            <a:off x="0" y="0"/>
            <a:ext cx="4093029" cy="2296885"/>
          </a:xfrm>
          <a:prstGeom prst="rect">
            <a:avLst/>
          </a:prstGeom>
          <a:solidFill>
            <a:srgbClr val="EA70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9491005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9D2317AB-5CDF-4D1F-848D-C704C6497269}"/>
              </a:ext>
            </a:extLst>
          </p:cNvPr>
          <p:cNvSpPr/>
          <p:nvPr userDrawn="1"/>
        </p:nvSpPr>
        <p:spPr>
          <a:xfrm>
            <a:off x="0" y="0"/>
            <a:ext cx="12192000" cy="6858000"/>
          </a:xfrm>
          <a:prstGeom prst="r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descr="iMac.png">
            <a:extLst>
              <a:ext uri="{FF2B5EF4-FFF2-40B4-BE49-F238E27FC236}">
                <a16:creationId xmlns:a16="http://schemas.microsoft.com/office/drawing/2014/main" id="{0EB26FA1-6336-4705-8723-7603388897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8594" y="1103788"/>
            <a:ext cx="5424774" cy="4754656"/>
          </a:xfrm>
          <a:prstGeom prst="rect">
            <a:avLst/>
          </a:prstGeom>
        </p:spPr>
      </p:pic>
      <p:sp>
        <p:nvSpPr>
          <p:cNvPr id="3" name="Picture Placeholder 7">
            <a:extLst>
              <a:ext uri="{FF2B5EF4-FFF2-40B4-BE49-F238E27FC236}">
                <a16:creationId xmlns:a16="http://schemas.microsoft.com/office/drawing/2014/main" id="{03E198D3-5F05-4639-8592-529C77763459}"/>
              </a:ext>
            </a:extLst>
          </p:cNvPr>
          <p:cNvSpPr>
            <a:spLocks noGrp="1"/>
          </p:cNvSpPr>
          <p:nvPr>
            <p:ph type="pic" sz="quarter" idx="10"/>
          </p:nvPr>
        </p:nvSpPr>
        <p:spPr>
          <a:xfrm>
            <a:off x="6914099" y="1759768"/>
            <a:ext cx="3979072" cy="2270544"/>
          </a:xfrm>
          <a:prstGeom prst="rect">
            <a:avLst/>
          </a:prstGeom>
          <a:pattFill prst="shingle">
            <a:fgClr>
              <a:schemeClr val="accent1"/>
            </a:fgClr>
            <a:bgClr>
              <a:schemeClr val="bg1"/>
            </a:bgClr>
          </a:pattFill>
        </p:spPr>
        <p:txBody>
          <a:bodyPr/>
          <a:lstStyle>
            <a:lvl1pPr>
              <a:defRPr>
                <a:latin typeface="Arial" panose="020B0604020202020204" pitchFamily="34" charset="0"/>
                <a:cs typeface="Arial" panose="020B0604020202020204" pitchFamily="34" charset="0"/>
              </a:defRPr>
            </a:lvl1pPr>
          </a:lstStyle>
          <a:p>
            <a:endParaRPr lang="id-ID"/>
          </a:p>
        </p:txBody>
      </p:sp>
    </p:spTree>
    <p:extLst>
      <p:ext uri="{BB962C8B-B14F-4D97-AF65-F5344CB8AC3E}">
        <p14:creationId xmlns:p14="http://schemas.microsoft.com/office/powerpoint/2010/main" val="28711803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484BDB-3521-448A-A7E5-1783BF8C0C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238338">
            <a:off x="1213" y="-9170"/>
            <a:ext cx="3400628" cy="6820150"/>
          </a:xfrm>
          <a:prstGeom prst="rect">
            <a:avLst/>
          </a:prstGeom>
        </p:spPr>
      </p:pic>
      <p:sp>
        <p:nvSpPr>
          <p:cNvPr id="3" name="Picture Placeholder 35">
            <a:extLst>
              <a:ext uri="{FF2B5EF4-FFF2-40B4-BE49-F238E27FC236}">
                <a16:creationId xmlns:a16="http://schemas.microsoft.com/office/drawing/2014/main" id="{F9B62129-CD30-4E64-9F95-6C763CD47A90}"/>
              </a:ext>
            </a:extLst>
          </p:cNvPr>
          <p:cNvSpPr>
            <a:spLocks noGrp="1"/>
          </p:cNvSpPr>
          <p:nvPr>
            <p:ph type="pic" sz="quarter" idx="15"/>
          </p:nvPr>
        </p:nvSpPr>
        <p:spPr>
          <a:xfrm rot="2238338">
            <a:off x="217345" y="185497"/>
            <a:ext cx="2968364" cy="6430818"/>
          </a:xfrm>
          <a:custGeom>
            <a:avLst/>
            <a:gdLst>
              <a:gd name="connsiteX0" fmla="*/ 789411 w 6663269"/>
              <a:gd name="connsiteY0" fmla="*/ 0 h 14435655"/>
              <a:gd name="connsiteX1" fmla="*/ 981125 w 6663269"/>
              <a:gd name="connsiteY1" fmla="*/ 0 h 14435655"/>
              <a:gd name="connsiteX2" fmla="*/ 1365358 w 6663269"/>
              <a:gd name="connsiteY2" fmla="*/ 0 h 14435655"/>
              <a:gd name="connsiteX3" fmla="*/ 1408051 w 6663269"/>
              <a:gd name="connsiteY3" fmla="*/ 7250 h 14435655"/>
              <a:gd name="connsiteX4" fmla="*/ 1437049 w 6663269"/>
              <a:gd name="connsiteY4" fmla="*/ 20945 h 14435655"/>
              <a:gd name="connsiteX5" fmla="*/ 1450743 w 6663269"/>
              <a:gd name="connsiteY5" fmla="*/ 49945 h 14435655"/>
              <a:gd name="connsiteX6" fmla="*/ 1465243 w 6663269"/>
              <a:gd name="connsiteY6" fmla="*/ 92640 h 14435655"/>
              <a:gd name="connsiteX7" fmla="*/ 1465243 w 6663269"/>
              <a:gd name="connsiteY7" fmla="*/ 156279 h 14435655"/>
              <a:gd name="connsiteX8" fmla="*/ 1472492 w 6663269"/>
              <a:gd name="connsiteY8" fmla="*/ 220724 h 14435655"/>
              <a:gd name="connsiteX9" fmla="*/ 1493436 w 6663269"/>
              <a:gd name="connsiteY9" fmla="*/ 277113 h 14435655"/>
              <a:gd name="connsiteX10" fmla="*/ 1521629 w 6663269"/>
              <a:gd name="connsiteY10" fmla="*/ 334308 h 14435655"/>
              <a:gd name="connsiteX11" fmla="*/ 1550628 w 6663269"/>
              <a:gd name="connsiteY11" fmla="*/ 383447 h 14435655"/>
              <a:gd name="connsiteX12" fmla="*/ 1593321 w 6663269"/>
              <a:gd name="connsiteY12" fmla="*/ 426142 h 14435655"/>
              <a:gd name="connsiteX13" fmla="*/ 1643263 w 6663269"/>
              <a:gd name="connsiteY13" fmla="*/ 462392 h 14435655"/>
              <a:gd name="connsiteX14" fmla="*/ 1692399 w 6663269"/>
              <a:gd name="connsiteY14" fmla="*/ 490587 h 14435655"/>
              <a:gd name="connsiteX15" fmla="*/ 1749591 w 6663269"/>
              <a:gd name="connsiteY15" fmla="*/ 511531 h 14435655"/>
              <a:gd name="connsiteX16" fmla="*/ 1813228 w 6663269"/>
              <a:gd name="connsiteY16" fmla="*/ 526032 h 14435655"/>
              <a:gd name="connsiteX17" fmla="*/ 1920362 w 6663269"/>
              <a:gd name="connsiteY17" fmla="*/ 533282 h 14435655"/>
              <a:gd name="connsiteX18" fmla="*/ 4742907 w 6663269"/>
              <a:gd name="connsiteY18" fmla="*/ 526032 h 14435655"/>
              <a:gd name="connsiteX19" fmla="*/ 4821043 w 6663269"/>
              <a:gd name="connsiteY19" fmla="*/ 526032 h 14435655"/>
              <a:gd name="connsiteX20" fmla="*/ 4899179 w 6663269"/>
              <a:gd name="connsiteY20" fmla="*/ 511531 h 14435655"/>
              <a:gd name="connsiteX21" fmla="*/ 4963621 w 6663269"/>
              <a:gd name="connsiteY21" fmla="*/ 497837 h 14435655"/>
              <a:gd name="connsiteX22" fmla="*/ 5013563 w 6663269"/>
              <a:gd name="connsiteY22" fmla="*/ 468837 h 14435655"/>
              <a:gd name="connsiteX23" fmla="*/ 5062699 w 6663269"/>
              <a:gd name="connsiteY23" fmla="*/ 433392 h 14435655"/>
              <a:gd name="connsiteX24" fmla="*/ 5105393 w 6663269"/>
              <a:gd name="connsiteY24" fmla="*/ 390697 h 14435655"/>
              <a:gd name="connsiteX25" fmla="*/ 5141641 w 6663269"/>
              <a:gd name="connsiteY25" fmla="*/ 341558 h 14435655"/>
              <a:gd name="connsiteX26" fmla="*/ 5162585 w 6663269"/>
              <a:gd name="connsiteY26" fmla="*/ 291613 h 14435655"/>
              <a:gd name="connsiteX27" fmla="*/ 5184333 w 6663269"/>
              <a:gd name="connsiteY27" fmla="*/ 234418 h 14435655"/>
              <a:gd name="connsiteX28" fmla="*/ 5198027 w 6663269"/>
              <a:gd name="connsiteY28" fmla="*/ 170779 h 14435655"/>
              <a:gd name="connsiteX29" fmla="*/ 5205277 w 6663269"/>
              <a:gd name="connsiteY29" fmla="*/ 85390 h 14435655"/>
              <a:gd name="connsiteX30" fmla="*/ 5212525 w 6663269"/>
              <a:gd name="connsiteY30" fmla="*/ 49945 h 14435655"/>
              <a:gd name="connsiteX31" fmla="*/ 5226221 w 6663269"/>
              <a:gd name="connsiteY31" fmla="*/ 20945 h 14435655"/>
              <a:gd name="connsiteX32" fmla="*/ 5255219 w 6663269"/>
              <a:gd name="connsiteY32" fmla="*/ 7250 h 14435655"/>
              <a:gd name="connsiteX33" fmla="*/ 5297911 w 6663269"/>
              <a:gd name="connsiteY33" fmla="*/ 0 h 14435655"/>
              <a:gd name="connsiteX34" fmla="*/ 5674895 w 6663269"/>
              <a:gd name="connsiteY34" fmla="*/ 0 h 14435655"/>
              <a:gd name="connsiteX35" fmla="*/ 5859359 w 6663269"/>
              <a:gd name="connsiteY35" fmla="*/ 0 h 14435655"/>
              <a:gd name="connsiteX36" fmla="*/ 6044629 w 6663269"/>
              <a:gd name="connsiteY36" fmla="*/ 14500 h 14435655"/>
              <a:gd name="connsiteX37" fmla="*/ 6108265 w 6663269"/>
              <a:gd name="connsiteY37" fmla="*/ 20945 h 14435655"/>
              <a:gd name="connsiteX38" fmla="*/ 6172707 w 6663269"/>
              <a:gd name="connsiteY38" fmla="*/ 35445 h 14435655"/>
              <a:gd name="connsiteX39" fmla="*/ 6229093 w 6663269"/>
              <a:gd name="connsiteY39" fmla="*/ 49945 h 14435655"/>
              <a:gd name="connsiteX40" fmla="*/ 6286285 w 6663269"/>
              <a:gd name="connsiteY40" fmla="*/ 70890 h 14435655"/>
              <a:gd name="connsiteX41" fmla="*/ 6343477 w 6663269"/>
              <a:gd name="connsiteY41" fmla="*/ 99890 h 14435655"/>
              <a:gd name="connsiteX42" fmla="*/ 6386171 w 6663269"/>
              <a:gd name="connsiteY42" fmla="*/ 128084 h 14435655"/>
              <a:gd name="connsiteX43" fmla="*/ 6435307 w 6663269"/>
              <a:gd name="connsiteY43" fmla="*/ 163529 h 14435655"/>
              <a:gd name="connsiteX44" fmla="*/ 6471555 w 6663269"/>
              <a:gd name="connsiteY44" fmla="*/ 206224 h 14435655"/>
              <a:gd name="connsiteX45" fmla="*/ 6514249 w 6663269"/>
              <a:gd name="connsiteY45" fmla="*/ 248919 h 14435655"/>
              <a:gd name="connsiteX46" fmla="*/ 6542441 w 6663269"/>
              <a:gd name="connsiteY46" fmla="*/ 291613 h 14435655"/>
              <a:gd name="connsiteX47" fmla="*/ 6570635 w 6663269"/>
              <a:gd name="connsiteY47" fmla="*/ 341558 h 14435655"/>
              <a:gd name="connsiteX48" fmla="*/ 6599633 w 6663269"/>
              <a:gd name="connsiteY48" fmla="*/ 397947 h 14435655"/>
              <a:gd name="connsiteX49" fmla="*/ 6620577 w 6663269"/>
              <a:gd name="connsiteY49" fmla="*/ 455142 h 14435655"/>
              <a:gd name="connsiteX50" fmla="*/ 6635077 w 6663269"/>
              <a:gd name="connsiteY50" fmla="*/ 511531 h 14435655"/>
              <a:gd name="connsiteX51" fmla="*/ 6648769 w 6663269"/>
              <a:gd name="connsiteY51" fmla="*/ 575976 h 14435655"/>
              <a:gd name="connsiteX52" fmla="*/ 6656021 w 6663269"/>
              <a:gd name="connsiteY52" fmla="*/ 639616 h 14435655"/>
              <a:gd name="connsiteX53" fmla="*/ 6663269 w 6663269"/>
              <a:gd name="connsiteY53" fmla="*/ 753200 h 14435655"/>
              <a:gd name="connsiteX54" fmla="*/ 6663269 w 6663269"/>
              <a:gd name="connsiteY54" fmla="*/ 860339 h 14435655"/>
              <a:gd name="connsiteX55" fmla="*/ 6663269 w 6663269"/>
              <a:gd name="connsiteY55" fmla="*/ 13575316 h 14435655"/>
              <a:gd name="connsiteX56" fmla="*/ 6663269 w 6663269"/>
              <a:gd name="connsiteY56" fmla="*/ 13738845 h 14435655"/>
              <a:gd name="connsiteX57" fmla="*/ 6648769 w 6663269"/>
              <a:gd name="connsiteY57" fmla="*/ 13816984 h 14435655"/>
              <a:gd name="connsiteX58" fmla="*/ 6642325 w 6663269"/>
              <a:gd name="connsiteY58" fmla="*/ 13902374 h 14435655"/>
              <a:gd name="connsiteX59" fmla="*/ 6613327 w 6663269"/>
              <a:gd name="connsiteY59" fmla="*/ 14002264 h 14435655"/>
              <a:gd name="connsiteX60" fmla="*/ 6570635 w 6663269"/>
              <a:gd name="connsiteY60" fmla="*/ 14101348 h 14435655"/>
              <a:gd name="connsiteX61" fmla="*/ 6514249 w 6663269"/>
              <a:gd name="connsiteY61" fmla="*/ 14186737 h 14435655"/>
              <a:gd name="connsiteX62" fmla="*/ 6442557 w 6663269"/>
              <a:gd name="connsiteY62" fmla="*/ 14257626 h 14435655"/>
              <a:gd name="connsiteX63" fmla="*/ 6364421 w 6663269"/>
              <a:gd name="connsiteY63" fmla="*/ 14322071 h 14435655"/>
              <a:gd name="connsiteX64" fmla="*/ 6271787 w 6663269"/>
              <a:gd name="connsiteY64" fmla="*/ 14372016 h 14435655"/>
              <a:gd name="connsiteX65" fmla="*/ 6172707 w 6663269"/>
              <a:gd name="connsiteY65" fmla="*/ 14407461 h 14435655"/>
              <a:gd name="connsiteX66" fmla="*/ 6065573 w 6663269"/>
              <a:gd name="connsiteY66" fmla="*/ 14421155 h 14435655"/>
              <a:gd name="connsiteX67" fmla="*/ 5959245 w 6663269"/>
              <a:gd name="connsiteY67" fmla="*/ 14435655 h 14435655"/>
              <a:gd name="connsiteX68" fmla="*/ 5845665 w 6663269"/>
              <a:gd name="connsiteY68" fmla="*/ 14435655 h 14435655"/>
              <a:gd name="connsiteX69" fmla="*/ 796660 w 6663269"/>
              <a:gd name="connsiteY69" fmla="*/ 14435655 h 14435655"/>
              <a:gd name="connsiteX70" fmla="*/ 654083 w 6663269"/>
              <a:gd name="connsiteY70" fmla="*/ 14428405 h 14435655"/>
              <a:gd name="connsiteX71" fmla="*/ 583197 w 6663269"/>
              <a:gd name="connsiteY71" fmla="*/ 14421155 h 14435655"/>
              <a:gd name="connsiteX72" fmla="*/ 519561 w 6663269"/>
              <a:gd name="connsiteY72" fmla="*/ 14407461 h 14435655"/>
              <a:gd name="connsiteX73" fmla="*/ 412427 w 6663269"/>
              <a:gd name="connsiteY73" fmla="*/ 14378461 h 14435655"/>
              <a:gd name="connsiteX74" fmla="*/ 319792 w 6663269"/>
              <a:gd name="connsiteY74" fmla="*/ 14329321 h 14435655"/>
              <a:gd name="connsiteX75" fmla="*/ 234407 w 6663269"/>
              <a:gd name="connsiteY75" fmla="*/ 14272127 h 14435655"/>
              <a:gd name="connsiteX76" fmla="*/ 163521 w 6663269"/>
              <a:gd name="connsiteY76" fmla="*/ 14208487 h 14435655"/>
              <a:gd name="connsiteX77" fmla="*/ 106329 w 6663269"/>
              <a:gd name="connsiteY77" fmla="*/ 14123098 h 14435655"/>
              <a:gd name="connsiteX78" fmla="*/ 63636 w 6663269"/>
              <a:gd name="connsiteY78" fmla="*/ 14037708 h 14435655"/>
              <a:gd name="connsiteX79" fmla="*/ 28193 w 6663269"/>
              <a:gd name="connsiteY79" fmla="*/ 13937819 h 14435655"/>
              <a:gd name="connsiteX80" fmla="*/ 14499 w 6663269"/>
              <a:gd name="connsiteY80" fmla="*/ 13824235 h 14435655"/>
              <a:gd name="connsiteX81" fmla="*/ 0 w 6663269"/>
              <a:gd name="connsiteY81" fmla="*/ 13653456 h 14435655"/>
              <a:gd name="connsiteX82" fmla="*/ 0 w 6663269"/>
              <a:gd name="connsiteY82" fmla="*/ 13489927 h 14435655"/>
              <a:gd name="connsiteX83" fmla="*/ 0 w 6663269"/>
              <a:gd name="connsiteY83" fmla="*/ 7221050 h 14435655"/>
              <a:gd name="connsiteX84" fmla="*/ 0 w 6663269"/>
              <a:gd name="connsiteY84" fmla="*/ 888534 h 14435655"/>
              <a:gd name="connsiteX85" fmla="*/ 7250 w 6663269"/>
              <a:gd name="connsiteY85" fmla="*/ 704061 h 14435655"/>
              <a:gd name="connsiteX86" fmla="*/ 14499 w 6663269"/>
              <a:gd name="connsiteY86" fmla="*/ 611421 h 14435655"/>
              <a:gd name="connsiteX87" fmla="*/ 28193 w 6663269"/>
              <a:gd name="connsiteY87" fmla="*/ 526032 h 14435655"/>
              <a:gd name="connsiteX88" fmla="*/ 57192 w 6663269"/>
              <a:gd name="connsiteY88" fmla="*/ 419698 h 14435655"/>
              <a:gd name="connsiteX89" fmla="*/ 99885 w 6663269"/>
              <a:gd name="connsiteY89" fmla="*/ 327058 h 14435655"/>
              <a:gd name="connsiteX90" fmla="*/ 156271 w 6663269"/>
              <a:gd name="connsiteY90" fmla="*/ 241669 h 14435655"/>
              <a:gd name="connsiteX91" fmla="*/ 220713 w 6663269"/>
              <a:gd name="connsiteY91" fmla="*/ 170779 h 14435655"/>
              <a:gd name="connsiteX92" fmla="*/ 298848 w 6663269"/>
              <a:gd name="connsiteY92" fmla="*/ 106334 h 14435655"/>
              <a:gd name="connsiteX93" fmla="*/ 348791 w 6663269"/>
              <a:gd name="connsiteY93" fmla="*/ 85390 h 14435655"/>
              <a:gd name="connsiteX94" fmla="*/ 391483 w 6663269"/>
              <a:gd name="connsiteY94" fmla="*/ 63640 h 14435655"/>
              <a:gd name="connsiteX95" fmla="*/ 440620 w 6663269"/>
              <a:gd name="connsiteY95" fmla="*/ 42695 h 14435655"/>
              <a:gd name="connsiteX96" fmla="*/ 490562 w 6663269"/>
              <a:gd name="connsiteY96" fmla="*/ 28195 h 14435655"/>
              <a:gd name="connsiteX97" fmla="*/ 547754 w 6663269"/>
              <a:gd name="connsiteY97" fmla="*/ 20945 h 14435655"/>
              <a:gd name="connsiteX98" fmla="*/ 597697 w 6663269"/>
              <a:gd name="connsiteY98" fmla="*/ 14500 h 1443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663269" h="14435655">
                <a:moveTo>
                  <a:pt x="789411" y="0"/>
                </a:moveTo>
                <a:lnTo>
                  <a:pt x="981125" y="0"/>
                </a:lnTo>
                <a:lnTo>
                  <a:pt x="1365358" y="0"/>
                </a:lnTo>
                <a:lnTo>
                  <a:pt x="1408051" y="7250"/>
                </a:lnTo>
                <a:lnTo>
                  <a:pt x="1437049" y="20945"/>
                </a:lnTo>
                <a:lnTo>
                  <a:pt x="1450743" y="49945"/>
                </a:lnTo>
                <a:lnTo>
                  <a:pt x="1465243" y="92640"/>
                </a:lnTo>
                <a:lnTo>
                  <a:pt x="1465243" y="156279"/>
                </a:lnTo>
                <a:lnTo>
                  <a:pt x="1472492" y="220724"/>
                </a:lnTo>
                <a:lnTo>
                  <a:pt x="1493436" y="277113"/>
                </a:lnTo>
                <a:lnTo>
                  <a:pt x="1521629" y="334308"/>
                </a:lnTo>
                <a:lnTo>
                  <a:pt x="1550628" y="383447"/>
                </a:lnTo>
                <a:lnTo>
                  <a:pt x="1593321" y="426142"/>
                </a:lnTo>
                <a:lnTo>
                  <a:pt x="1643263" y="462392"/>
                </a:lnTo>
                <a:lnTo>
                  <a:pt x="1692399" y="490587"/>
                </a:lnTo>
                <a:lnTo>
                  <a:pt x="1749591" y="511531"/>
                </a:lnTo>
                <a:lnTo>
                  <a:pt x="1813228" y="526032"/>
                </a:lnTo>
                <a:lnTo>
                  <a:pt x="1920362" y="533282"/>
                </a:lnTo>
                <a:lnTo>
                  <a:pt x="4742907" y="526032"/>
                </a:lnTo>
                <a:lnTo>
                  <a:pt x="4821043" y="526032"/>
                </a:lnTo>
                <a:lnTo>
                  <a:pt x="4899179" y="511531"/>
                </a:lnTo>
                <a:lnTo>
                  <a:pt x="4963621" y="497837"/>
                </a:lnTo>
                <a:lnTo>
                  <a:pt x="5013563" y="468837"/>
                </a:lnTo>
                <a:lnTo>
                  <a:pt x="5062699" y="433392"/>
                </a:lnTo>
                <a:lnTo>
                  <a:pt x="5105393" y="390697"/>
                </a:lnTo>
                <a:lnTo>
                  <a:pt x="5141641" y="341558"/>
                </a:lnTo>
                <a:lnTo>
                  <a:pt x="5162585" y="291613"/>
                </a:lnTo>
                <a:lnTo>
                  <a:pt x="5184333" y="234418"/>
                </a:lnTo>
                <a:lnTo>
                  <a:pt x="5198027" y="170779"/>
                </a:lnTo>
                <a:lnTo>
                  <a:pt x="5205277" y="85390"/>
                </a:lnTo>
                <a:lnTo>
                  <a:pt x="5212525" y="49945"/>
                </a:lnTo>
                <a:lnTo>
                  <a:pt x="5226221" y="20945"/>
                </a:lnTo>
                <a:lnTo>
                  <a:pt x="5255219" y="7250"/>
                </a:lnTo>
                <a:lnTo>
                  <a:pt x="5297911" y="0"/>
                </a:lnTo>
                <a:lnTo>
                  <a:pt x="5674895" y="0"/>
                </a:lnTo>
                <a:lnTo>
                  <a:pt x="5859359" y="0"/>
                </a:lnTo>
                <a:lnTo>
                  <a:pt x="6044629" y="14500"/>
                </a:lnTo>
                <a:lnTo>
                  <a:pt x="6108265" y="20945"/>
                </a:lnTo>
                <a:lnTo>
                  <a:pt x="6172707" y="35445"/>
                </a:lnTo>
                <a:lnTo>
                  <a:pt x="6229093" y="49945"/>
                </a:lnTo>
                <a:lnTo>
                  <a:pt x="6286285" y="70890"/>
                </a:lnTo>
                <a:lnTo>
                  <a:pt x="6343477" y="99890"/>
                </a:lnTo>
                <a:lnTo>
                  <a:pt x="6386171" y="128084"/>
                </a:lnTo>
                <a:lnTo>
                  <a:pt x="6435307" y="163529"/>
                </a:lnTo>
                <a:lnTo>
                  <a:pt x="6471555" y="206224"/>
                </a:lnTo>
                <a:lnTo>
                  <a:pt x="6514249" y="248919"/>
                </a:lnTo>
                <a:lnTo>
                  <a:pt x="6542441" y="291613"/>
                </a:lnTo>
                <a:lnTo>
                  <a:pt x="6570635" y="341558"/>
                </a:lnTo>
                <a:lnTo>
                  <a:pt x="6599633" y="397947"/>
                </a:lnTo>
                <a:lnTo>
                  <a:pt x="6620577" y="455142"/>
                </a:lnTo>
                <a:lnTo>
                  <a:pt x="6635077" y="511531"/>
                </a:lnTo>
                <a:lnTo>
                  <a:pt x="6648769" y="575976"/>
                </a:lnTo>
                <a:lnTo>
                  <a:pt x="6656021" y="639616"/>
                </a:lnTo>
                <a:lnTo>
                  <a:pt x="6663269" y="753200"/>
                </a:lnTo>
                <a:lnTo>
                  <a:pt x="6663269" y="860339"/>
                </a:lnTo>
                <a:lnTo>
                  <a:pt x="6663269" y="13575316"/>
                </a:lnTo>
                <a:lnTo>
                  <a:pt x="6663269" y="13738845"/>
                </a:lnTo>
                <a:lnTo>
                  <a:pt x="6648769" y="13816984"/>
                </a:lnTo>
                <a:lnTo>
                  <a:pt x="6642325" y="13902374"/>
                </a:lnTo>
                <a:lnTo>
                  <a:pt x="6613327" y="14002264"/>
                </a:lnTo>
                <a:lnTo>
                  <a:pt x="6570635" y="14101348"/>
                </a:lnTo>
                <a:lnTo>
                  <a:pt x="6514249" y="14186737"/>
                </a:lnTo>
                <a:lnTo>
                  <a:pt x="6442557" y="14257626"/>
                </a:lnTo>
                <a:lnTo>
                  <a:pt x="6364421" y="14322071"/>
                </a:lnTo>
                <a:lnTo>
                  <a:pt x="6271787" y="14372016"/>
                </a:lnTo>
                <a:lnTo>
                  <a:pt x="6172707" y="14407461"/>
                </a:lnTo>
                <a:lnTo>
                  <a:pt x="6065573" y="14421155"/>
                </a:lnTo>
                <a:lnTo>
                  <a:pt x="5959245" y="14435655"/>
                </a:lnTo>
                <a:lnTo>
                  <a:pt x="5845665" y="14435655"/>
                </a:lnTo>
                <a:lnTo>
                  <a:pt x="796660" y="14435655"/>
                </a:lnTo>
                <a:lnTo>
                  <a:pt x="654083" y="14428405"/>
                </a:lnTo>
                <a:lnTo>
                  <a:pt x="583197" y="14421155"/>
                </a:lnTo>
                <a:lnTo>
                  <a:pt x="519561" y="14407461"/>
                </a:lnTo>
                <a:lnTo>
                  <a:pt x="412427" y="14378461"/>
                </a:lnTo>
                <a:lnTo>
                  <a:pt x="319792" y="14329321"/>
                </a:lnTo>
                <a:lnTo>
                  <a:pt x="234407" y="14272127"/>
                </a:lnTo>
                <a:lnTo>
                  <a:pt x="163521" y="14208487"/>
                </a:lnTo>
                <a:lnTo>
                  <a:pt x="106329" y="14123098"/>
                </a:lnTo>
                <a:lnTo>
                  <a:pt x="63636" y="14037708"/>
                </a:lnTo>
                <a:lnTo>
                  <a:pt x="28193" y="13937819"/>
                </a:lnTo>
                <a:lnTo>
                  <a:pt x="14499" y="13824235"/>
                </a:lnTo>
                <a:lnTo>
                  <a:pt x="0" y="13653456"/>
                </a:lnTo>
                <a:lnTo>
                  <a:pt x="0" y="13489927"/>
                </a:lnTo>
                <a:lnTo>
                  <a:pt x="0" y="7221050"/>
                </a:lnTo>
                <a:lnTo>
                  <a:pt x="0" y="888534"/>
                </a:lnTo>
                <a:lnTo>
                  <a:pt x="7250" y="704061"/>
                </a:lnTo>
                <a:lnTo>
                  <a:pt x="14499" y="611421"/>
                </a:lnTo>
                <a:lnTo>
                  <a:pt x="28193" y="526032"/>
                </a:lnTo>
                <a:lnTo>
                  <a:pt x="57192" y="419698"/>
                </a:lnTo>
                <a:lnTo>
                  <a:pt x="99885" y="327058"/>
                </a:lnTo>
                <a:lnTo>
                  <a:pt x="156271" y="241669"/>
                </a:lnTo>
                <a:lnTo>
                  <a:pt x="220713" y="170779"/>
                </a:lnTo>
                <a:lnTo>
                  <a:pt x="298848" y="106334"/>
                </a:lnTo>
                <a:lnTo>
                  <a:pt x="348791" y="85390"/>
                </a:lnTo>
                <a:lnTo>
                  <a:pt x="391483" y="63640"/>
                </a:lnTo>
                <a:lnTo>
                  <a:pt x="440620" y="42695"/>
                </a:lnTo>
                <a:lnTo>
                  <a:pt x="490562" y="28195"/>
                </a:lnTo>
                <a:lnTo>
                  <a:pt x="547754" y="20945"/>
                </a:lnTo>
                <a:lnTo>
                  <a:pt x="597697" y="14500"/>
                </a:lnTo>
                <a:close/>
              </a:path>
            </a:pathLst>
          </a:custGeom>
          <a:pattFill prst="shingle">
            <a:fgClr>
              <a:schemeClr val="accent1"/>
            </a:fgClr>
            <a:bgClr>
              <a:schemeClr val="bg1"/>
            </a:bgClr>
          </a:pattFill>
        </p:spPr>
        <p:txBody>
          <a:bodyPr wrap="square">
            <a:noAutofit/>
          </a:bodyPr>
          <a:lstStyle>
            <a:lvl1pPr>
              <a:defRPr sz="16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21820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CAE1E273-B147-4CE2-A145-EB3D331BC33F}"/>
              </a:ext>
            </a:extLst>
          </p:cNvPr>
          <p:cNvSpPr/>
          <p:nvPr userDrawn="1"/>
        </p:nvSpPr>
        <p:spPr>
          <a:xfrm>
            <a:off x="1233713" y="1734456"/>
            <a:ext cx="3396344" cy="3396344"/>
          </a:xfrm>
          <a:prstGeom prst="ellipse">
            <a:avLst/>
          </a:pr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Picture Placeholder 26">
            <a:extLst>
              <a:ext uri="{FF2B5EF4-FFF2-40B4-BE49-F238E27FC236}">
                <a16:creationId xmlns:a16="http://schemas.microsoft.com/office/drawing/2014/main" id="{21332802-C4DF-424C-852E-EF699F1767DB}"/>
              </a:ext>
            </a:extLst>
          </p:cNvPr>
          <p:cNvSpPr>
            <a:spLocks noGrp="1"/>
          </p:cNvSpPr>
          <p:nvPr>
            <p:ph type="pic" sz="quarter" idx="13"/>
          </p:nvPr>
        </p:nvSpPr>
        <p:spPr>
          <a:xfrm>
            <a:off x="776513" y="881747"/>
            <a:ext cx="4230916" cy="4230916"/>
          </a:xfrm>
          <a:custGeom>
            <a:avLst/>
            <a:gdLst>
              <a:gd name="connsiteX0" fmla="*/ 341086 w 682172"/>
              <a:gd name="connsiteY0" fmla="*/ 0 h 682172"/>
              <a:gd name="connsiteX1" fmla="*/ 682172 w 682172"/>
              <a:gd name="connsiteY1" fmla="*/ 341086 h 682172"/>
              <a:gd name="connsiteX2" fmla="*/ 341086 w 682172"/>
              <a:gd name="connsiteY2" fmla="*/ 682172 h 682172"/>
              <a:gd name="connsiteX3" fmla="*/ 0 w 682172"/>
              <a:gd name="connsiteY3" fmla="*/ 341086 h 682172"/>
              <a:gd name="connsiteX4" fmla="*/ 341086 w 682172"/>
              <a:gd name="connsiteY4" fmla="*/ 0 h 682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172" h="682172">
                <a:moveTo>
                  <a:pt x="341086" y="0"/>
                </a:moveTo>
                <a:cubicBezTo>
                  <a:pt x="529463" y="0"/>
                  <a:pt x="682172" y="152709"/>
                  <a:pt x="682172" y="341086"/>
                </a:cubicBezTo>
                <a:cubicBezTo>
                  <a:pt x="682172" y="529463"/>
                  <a:pt x="529463" y="682172"/>
                  <a:pt x="341086" y="682172"/>
                </a:cubicBezTo>
                <a:cubicBezTo>
                  <a:pt x="152709" y="682172"/>
                  <a:pt x="0" y="529463"/>
                  <a:pt x="0" y="341086"/>
                </a:cubicBezTo>
                <a:cubicBezTo>
                  <a:pt x="0" y="152709"/>
                  <a:pt x="152709" y="0"/>
                  <a:pt x="341086" y="0"/>
                </a:cubicBezTo>
                <a:close/>
              </a:path>
            </a:pathLst>
          </a:custGeom>
          <a:no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20" name="Oval 19">
            <a:extLst>
              <a:ext uri="{FF2B5EF4-FFF2-40B4-BE49-F238E27FC236}">
                <a16:creationId xmlns:a16="http://schemas.microsoft.com/office/drawing/2014/main" id="{976740EA-4D8C-4EFC-A944-0453119AF302}"/>
              </a:ext>
            </a:extLst>
          </p:cNvPr>
          <p:cNvSpPr/>
          <p:nvPr userDrawn="1"/>
        </p:nvSpPr>
        <p:spPr>
          <a:xfrm>
            <a:off x="4107543" y="1211942"/>
            <a:ext cx="522514" cy="522514"/>
          </a:xfrm>
          <a:prstGeom prst="ellipse">
            <a:avLst/>
          </a:prstGeom>
          <a:solidFill>
            <a:srgbClr val="F9A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D8B3CC3F-B0FD-450C-9D76-D66AC3D1C3E3}"/>
              </a:ext>
            </a:extLst>
          </p:cNvPr>
          <p:cNvSpPr/>
          <p:nvPr userDrawn="1"/>
        </p:nvSpPr>
        <p:spPr>
          <a:xfrm>
            <a:off x="471717" y="4717141"/>
            <a:ext cx="682172" cy="682172"/>
          </a:xfrm>
          <a:prstGeom prst="ellipse">
            <a:avLst/>
          </a:prstGeom>
          <a:solidFill>
            <a:srgbClr val="EA7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9125C56A-7874-45AB-B06C-30718277437C}"/>
              </a:ext>
            </a:extLst>
          </p:cNvPr>
          <p:cNvSpPr/>
          <p:nvPr userDrawn="1"/>
        </p:nvSpPr>
        <p:spPr>
          <a:xfrm>
            <a:off x="4107543" y="4601019"/>
            <a:ext cx="442690" cy="442690"/>
          </a:xfrm>
          <a:prstGeom prst="ellipse">
            <a:avLst/>
          </a:prstGeom>
          <a:solidFill>
            <a:srgbClr val="68B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Oval 22">
            <a:extLst>
              <a:ext uri="{FF2B5EF4-FFF2-40B4-BE49-F238E27FC236}">
                <a16:creationId xmlns:a16="http://schemas.microsoft.com/office/drawing/2014/main" id="{7052BF7C-1C1E-4C97-B531-F50576C7A211}"/>
              </a:ext>
            </a:extLst>
          </p:cNvPr>
          <p:cNvSpPr/>
          <p:nvPr userDrawn="1"/>
        </p:nvSpPr>
        <p:spPr>
          <a:xfrm>
            <a:off x="566050" y="337458"/>
            <a:ext cx="682172" cy="68217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Rectangle 23">
            <a:extLst>
              <a:ext uri="{FF2B5EF4-FFF2-40B4-BE49-F238E27FC236}">
                <a16:creationId xmlns:a16="http://schemas.microsoft.com/office/drawing/2014/main" id="{F0488B26-A612-4437-A380-57D0FE8E10CB}"/>
              </a:ext>
            </a:extLst>
          </p:cNvPr>
          <p:cNvSpPr/>
          <p:nvPr userDrawn="1"/>
        </p:nvSpPr>
        <p:spPr>
          <a:xfrm>
            <a:off x="5515429" y="0"/>
            <a:ext cx="667657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9267417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6" name="Right Triangle 5">
            <a:extLst>
              <a:ext uri="{FF2B5EF4-FFF2-40B4-BE49-F238E27FC236}">
                <a16:creationId xmlns:a16="http://schemas.microsoft.com/office/drawing/2014/main" id="{340FF1B3-6950-403C-A5D3-FBA98E4B4D82}"/>
              </a:ext>
            </a:extLst>
          </p:cNvPr>
          <p:cNvSpPr/>
          <p:nvPr userDrawn="1"/>
        </p:nvSpPr>
        <p:spPr>
          <a:xfrm flipH="1">
            <a:off x="0" y="0"/>
            <a:ext cx="12192000" cy="6858000"/>
          </a:xfrm>
          <a:prstGeom prst="r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2" name="Picture 1">
            <a:extLst>
              <a:ext uri="{FF2B5EF4-FFF2-40B4-BE49-F238E27FC236}">
                <a16:creationId xmlns:a16="http://schemas.microsoft.com/office/drawing/2014/main" id="{DC831459-4222-4097-98D4-F7134ADBED42}"/>
              </a:ext>
            </a:extLst>
          </p:cNvPr>
          <p:cNvPicPr>
            <a:picLocks noChangeAspect="1"/>
          </p:cNvPicPr>
          <p:nvPr userDrawn="1"/>
        </p:nvPicPr>
        <p:blipFill>
          <a:blip r:embed="rId2"/>
          <a:stretch>
            <a:fillRect/>
          </a:stretch>
        </p:blipFill>
        <p:spPr>
          <a:xfrm rot="16200000">
            <a:off x="8930441" y="4136644"/>
            <a:ext cx="3440338" cy="152256"/>
          </a:xfrm>
          <a:custGeom>
            <a:avLst/>
            <a:gdLst>
              <a:gd name="connsiteX0" fmla="*/ 1019 w 3440338"/>
              <a:gd name="connsiteY0" fmla="*/ 1602 h 152256"/>
              <a:gd name="connsiteX1" fmla="*/ 3441358 w 3440338"/>
              <a:gd name="connsiteY1" fmla="*/ 1602 h 152256"/>
              <a:gd name="connsiteX2" fmla="*/ 3441358 w 3440338"/>
              <a:gd name="connsiteY2" fmla="*/ 153858 h 152256"/>
              <a:gd name="connsiteX3" fmla="*/ 1019 w 3440338"/>
              <a:gd name="connsiteY3" fmla="*/ 153858 h 152256"/>
            </a:gdLst>
            <a:ahLst/>
            <a:cxnLst>
              <a:cxn ang="0">
                <a:pos x="connsiteX0" y="connsiteY0"/>
              </a:cxn>
              <a:cxn ang="0">
                <a:pos x="connsiteX1" y="connsiteY1"/>
              </a:cxn>
              <a:cxn ang="0">
                <a:pos x="connsiteX2" y="connsiteY2"/>
              </a:cxn>
              <a:cxn ang="0">
                <a:pos x="connsiteX3" y="connsiteY3"/>
              </a:cxn>
            </a:cxnLst>
            <a:rect l="l" t="t" r="r" b="b"/>
            <a:pathLst>
              <a:path w="3440338" h="152256">
                <a:moveTo>
                  <a:pt x="1019" y="1602"/>
                </a:moveTo>
                <a:lnTo>
                  <a:pt x="3441358" y="1602"/>
                </a:lnTo>
                <a:lnTo>
                  <a:pt x="3441358" y="153858"/>
                </a:lnTo>
                <a:lnTo>
                  <a:pt x="1019" y="153858"/>
                </a:lnTo>
                <a:close/>
              </a:path>
            </a:pathLst>
          </a:custGeom>
          <a:effectLst>
            <a:outerShdw blurRad="101600" dist="38100" dir="2700000" algn="tl" rotWithShape="0">
              <a:prstClr val="black">
                <a:alpha val="40000"/>
              </a:prstClr>
            </a:outerShdw>
          </a:effectLst>
        </p:spPr>
      </p:pic>
      <p:pic>
        <p:nvPicPr>
          <p:cNvPr id="3" name="Picture 2">
            <a:extLst>
              <a:ext uri="{FF2B5EF4-FFF2-40B4-BE49-F238E27FC236}">
                <a16:creationId xmlns:a16="http://schemas.microsoft.com/office/drawing/2014/main" id="{C3867E29-6B16-4706-BEC1-BDC83300CA81}"/>
              </a:ext>
            </a:extLst>
          </p:cNvPr>
          <p:cNvPicPr>
            <a:picLocks noChangeAspect="1"/>
          </p:cNvPicPr>
          <p:nvPr userDrawn="1"/>
        </p:nvPicPr>
        <p:blipFill>
          <a:blip r:embed="rId3"/>
          <a:stretch>
            <a:fillRect/>
          </a:stretch>
        </p:blipFill>
        <p:spPr>
          <a:xfrm rot="5400000">
            <a:off x="6650201" y="2616010"/>
            <a:ext cx="4140068" cy="3161742"/>
          </a:xfrm>
          <a:custGeom>
            <a:avLst/>
            <a:gdLst>
              <a:gd name="connsiteX0" fmla="*/ 0 w 4140068"/>
              <a:gd name="connsiteY0" fmla="*/ 0 h 3161742"/>
              <a:gd name="connsiteX1" fmla="*/ 4140068 w 4140068"/>
              <a:gd name="connsiteY1" fmla="*/ 0 h 3161742"/>
              <a:gd name="connsiteX2" fmla="*/ 4140068 w 4140068"/>
              <a:gd name="connsiteY2" fmla="*/ 3161742 h 3161742"/>
              <a:gd name="connsiteX3" fmla="*/ 0 w 4140068"/>
              <a:gd name="connsiteY3" fmla="*/ 3161742 h 3161742"/>
            </a:gdLst>
            <a:ahLst/>
            <a:cxnLst>
              <a:cxn ang="0">
                <a:pos x="connsiteX0" y="connsiteY0"/>
              </a:cxn>
              <a:cxn ang="0">
                <a:pos x="connsiteX1" y="connsiteY1"/>
              </a:cxn>
              <a:cxn ang="0">
                <a:pos x="connsiteX2" y="connsiteY2"/>
              </a:cxn>
              <a:cxn ang="0">
                <a:pos x="connsiteX3" y="connsiteY3"/>
              </a:cxn>
            </a:cxnLst>
            <a:rect l="l" t="t" r="r" b="b"/>
            <a:pathLst>
              <a:path w="4140068" h="3161742">
                <a:moveTo>
                  <a:pt x="0" y="0"/>
                </a:moveTo>
                <a:lnTo>
                  <a:pt x="4140068" y="0"/>
                </a:lnTo>
                <a:lnTo>
                  <a:pt x="4140068" y="3161742"/>
                </a:lnTo>
                <a:lnTo>
                  <a:pt x="0" y="3161742"/>
                </a:lnTo>
                <a:close/>
              </a:path>
            </a:pathLst>
          </a:custGeom>
        </p:spPr>
      </p:pic>
      <p:sp>
        <p:nvSpPr>
          <p:cNvPr id="4" name="Picture Placeholder 7">
            <a:extLst>
              <a:ext uri="{FF2B5EF4-FFF2-40B4-BE49-F238E27FC236}">
                <a16:creationId xmlns:a16="http://schemas.microsoft.com/office/drawing/2014/main" id="{51599761-E278-46EE-8C58-B973647DEF09}"/>
              </a:ext>
            </a:extLst>
          </p:cNvPr>
          <p:cNvSpPr>
            <a:spLocks noGrp="1"/>
          </p:cNvSpPr>
          <p:nvPr>
            <p:ph type="pic" sz="quarter" idx="10"/>
          </p:nvPr>
        </p:nvSpPr>
        <p:spPr>
          <a:xfrm>
            <a:off x="7274922" y="2269672"/>
            <a:ext cx="2886075" cy="3857750"/>
          </a:xfrm>
          <a:prstGeom prst="roundRect">
            <a:avLst>
              <a:gd name="adj" fmla="val 1553"/>
            </a:avLst>
          </a:prstGeom>
          <a:pattFill prst="shingle">
            <a:fgClr>
              <a:srgbClr val="0070C0"/>
            </a:fgClr>
            <a:bgClr>
              <a:schemeClr val="bg1"/>
            </a:bgClr>
          </a:pattFill>
        </p:spPr>
        <p:txBody>
          <a:bodyPr/>
          <a:lstStyle/>
          <a:p>
            <a:endParaRPr lang="en-ID"/>
          </a:p>
        </p:txBody>
      </p:sp>
      <p:sp>
        <p:nvSpPr>
          <p:cNvPr id="7" name="Picture Placeholder 2">
            <a:extLst>
              <a:ext uri="{FF2B5EF4-FFF2-40B4-BE49-F238E27FC236}">
                <a16:creationId xmlns:a16="http://schemas.microsoft.com/office/drawing/2014/main" id="{76F51CD6-AC30-4533-8446-E726008E6198}"/>
              </a:ext>
            </a:extLst>
          </p:cNvPr>
          <p:cNvSpPr>
            <a:spLocks noGrp="1"/>
          </p:cNvSpPr>
          <p:nvPr>
            <p:ph type="pic" sz="quarter" idx="13"/>
          </p:nvPr>
        </p:nvSpPr>
        <p:spPr>
          <a:xfrm>
            <a:off x="4789715" y="2269672"/>
            <a:ext cx="2209540" cy="1853163"/>
          </a:xfrm>
          <a:prstGeom prst="roundRect">
            <a:avLst>
              <a:gd name="adj" fmla="val 10257"/>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8" name="Picture Placeholder 2">
            <a:extLst>
              <a:ext uri="{FF2B5EF4-FFF2-40B4-BE49-F238E27FC236}">
                <a16:creationId xmlns:a16="http://schemas.microsoft.com/office/drawing/2014/main" id="{561F09E2-8BE5-4743-8391-3D84D56E1C08}"/>
              </a:ext>
            </a:extLst>
          </p:cNvPr>
          <p:cNvSpPr>
            <a:spLocks noGrp="1"/>
          </p:cNvSpPr>
          <p:nvPr>
            <p:ph type="pic" sz="quarter" idx="14"/>
          </p:nvPr>
        </p:nvSpPr>
        <p:spPr>
          <a:xfrm>
            <a:off x="4789715" y="4274259"/>
            <a:ext cx="2209540" cy="1853163"/>
          </a:xfrm>
          <a:prstGeom prst="roundRect">
            <a:avLst>
              <a:gd name="adj" fmla="val 10257"/>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36271843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pic>
        <p:nvPicPr>
          <p:cNvPr id="2" name="Picture 1" descr="Macbook.png">
            <a:extLst>
              <a:ext uri="{FF2B5EF4-FFF2-40B4-BE49-F238E27FC236}">
                <a16:creationId xmlns:a16="http://schemas.microsoft.com/office/drawing/2014/main" id="{CAB3EB20-8CB6-48B2-A70A-E14720C73B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606" y="1726149"/>
            <a:ext cx="5625394" cy="3697440"/>
          </a:xfrm>
          <a:prstGeom prst="rect">
            <a:avLst/>
          </a:prstGeom>
        </p:spPr>
      </p:pic>
      <p:sp>
        <p:nvSpPr>
          <p:cNvPr id="3" name="Picture Placeholder 8">
            <a:extLst>
              <a:ext uri="{FF2B5EF4-FFF2-40B4-BE49-F238E27FC236}">
                <a16:creationId xmlns:a16="http://schemas.microsoft.com/office/drawing/2014/main" id="{6144AFE9-F7C9-4AEC-BDA3-CE3BBF3E4E26}"/>
              </a:ext>
            </a:extLst>
          </p:cNvPr>
          <p:cNvSpPr>
            <a:spLocks noGrp="1"/>
          </p:cNvSpPr>
          <p:nvPr>
            <p:ph type="pic" sz="quarter" idx="10"/>
          </p:nvPr>
        </p:nvSpPr>
        <p:spPr>
          <a:xfrm flipH="1">
            <a:off x="1357866" y="2237710"/>
            <a:ext cx="3809912" cy="2382580"/>
          </a:xfrm>
          <a:custGeom>
            <a:avLst/>
            <a:gdLst>
              <a:gd name="connsiteX0" fmla="*/ 0 w 1706880"/>
              <a:gd name="connsiteY0" fmla="*/ 0 h 3032760"/>
              <a:gd name="connsiteX1" fmla="*/ 1706880 w 1706880"/>
              <a:gd name="connsiteY1" fmla="*/ 0 h 3032760"/>
              <a:gd name="connsiteX2" fmla="*/ 1706880 w 1706880"/>
              <a:gd name="connsiteY2" fmla="*/ 3032760 h 3032760"/>
              <a:gd name="connsiteX3" fmla="*/ 0 w 1706880"/>
              <a:gd name="connsiteY3" fmla="*/ 3032760 h 3032760"/>
            </a:gdLst>
            <a:ahLst/>
            <a:cxnLst>
              <a:cxn ang="0">
                <a:pos x="connsiteX0" y="connsiteY0"/>
              </a:cxn>
              <a:cxn ang="0">
                <a:pos x="connsiteX1" y="connsiteY1"/>
              </a:cxn>
              <a:cxn ang="0">
                <a:pos x="connsiteX2" y="connsiteY2"/>
              </a:cxn>
              <a:cxn ang="0">
                <a:pos x="connsiteX3" y="connsiteY3"/>
              </a:cxn>
            </a:cxnLst>
            <a:rect l="l" t="t" r="r" b="b"/>
            <a:pathLst>
              <a:path w="1706880" h="3032760">
                <a:moveTo>
                  <a:pt x="0" y="0"/>
                </a:moveTo>
                <a:lnTo>
                  <a:pt x="1706880" y="0"/>
                </a:lnTo>
                <a:lnTo>
                  <a:pt x="1706880" y="3032760"/>
                </a:lnTo>
                <a:lnTo>
                  <a:pt x="0" y="3032760"/>
                </a:lnTo>
                <a:close/>
              </a:path>
            </a:pathLst>
          </a:custGeom>
          <a:pattFill prst="shingle">
            <a:fgClr>
              <a:schemeClr val="accent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1156084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CA015C-E902-4479-9E2D-34D3A1DA22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38763" y="-2977018"/>
            <a:ext cx="6406018" cy="6406018"/>
          </a:xfrm>
          <a:prstGeom prst="rect">
            <a:avLst/>
          </a:prstGeom>
          <a:effectLst>
            <a:outerShdw blurRad="101600" dist="88900" dir="2700000" algn="tl" rotWithShape="0">
              <a:prstClr val="black">
                <a:alpha val="36000"/>
              </a:prstClr>
            </a:outerShdw>
          </a:effectLst>
        </p:spPr>
      </p:pic>
      <p:sp>
        <p:nvSpPr>
          <p:cNvPr id="3" name="Picture Placeholder 6">
            <a:extLst>
              <a:ext uri="{FF2B5EF4-FFF2-40B4-BE49-F238E27FC236}">
                <a16:creationId xmlns:a16="http://schemas.microsoft.com/office/drawing/2014/main" id="{E2C741FF-6A1F-4737-8644-AFBB7D905F23}"/>
              </a:ext>
            </a:extLst>
          </p:cNvPr>
          <p:cNvSpPr>
            <a:spLocks noGrp="1"/>
          </p:cNvSpPr>
          <p:nvPr>
            <p:ph type="pic" sz="quarter" idx="27"/>
          </p:nvPr>
        </p:nvSpPr>
        <p:spPr>
          <a:xfrm>
            <a:off x="9696456" y="-1561869"/>
            <a:ext cx="2064162" cy="3619246"/>
          </a:xfrm>
          <a:custGeom>
            <a:avLst/>
            <a:gdLst>
              <a:gd name="connsiteX0" fmla="*/ 0 w 2209800"/>
              <a:gd name="connsiteY0" fmla="*/ 0 h 3874604"/>
              <a:gd name="connsiteX1" fmla="*/ 2171700 w 2209800"/>
              <a:gd name="connsiteY1" fmla="*/ 0 h 3874604"/>
              <a:gd name="connsiteX2" fmla="*/ 2209800 w 2209800"/>
              <a:gd name="connsiteY2" fmla="*/ 3874604 h 3874604"/>
              <a:gd name="connsiteX3" fmla="*/ 38100 w 2209800"/>
              <a:gd name="connsiteY3" fmla="*/ 3874604 h 3874604"/>
            </a:gdLst>
            <a:ahLst/>
            <a:cxnLst>
              <a:cxn ang="0">
                <a:pos x="connsiteX0" y="connsiteY0"/>
              </a:cxn>
              <a:cxn ang="0">
                <a:pos x="connsiteX1" y="connsiteY1"/>
              </a:cxn>
              <a:cxn ang="0">
                <a:pos x="connsiteX2" y="connsiteY2"/>
              </a:cxn>
              <a:cxn ang="0">
                <a:pos x="connsiteX3" y="connsiteY3"/>
              </a:cxn>
            </a:cxnLst>
            <a:rect l="l" t="t" r="r" b="b"/>
            <a:pathLst>
              <a:path w="2209800" h="3874604">
                <a:moveTo>
                  <a:pt x="0" y="0"/>
                </a:moveTo>
                <a:lnTo>
                  <a:pt x="2171700" y="0"/>
                </a:lnTo>
                <a:lnTo>
                  <a:pt x="2209800" y="3874604"/>
                </a:lnTo>
                <a:lnTo>
                  <a:pt x="38100" y="3874604"/>
                </a:lnTo>
                <a:close/>
              </a:path>
            </a:pathLst>
          </a:custGeom>
          <a:pattFill prst="shingle">
            <a:fgClr>
              <a:schemeClr val="accent1"/>
            </a:fgClr>
            <a:bgClr>
              <a:schemeClr val="bg1"/>
            </a:bgClr>
          </a:pattFill>
          <a:effectLst/>
        </p:spPr>
        <p:txBody>
          <a:bodyPr wrap="square">
            <a:noAutofit/>
          </a:bodyPr>
          <a:lstStyle>
            <a:lvl1pPr>
              <a:defRPr sz="1600">
                <a:latin typeface="Arial" panose="020B0604020202020204" pitchFamily="34" charset="0"/>
                <a:cs typeface="Arial" panose="020B0604020202020204" pitchFamily="34" charset="0"/>
              </a:defRPr>
            </a:lvl1pPr>
          </a:lstStyle>
          <a:p>
            <a:endParaRPr lang="en-ID"/>
          </a:p>
        </p:txBody>
      </p:sp>
      <p:pic>
        <p:nvPicPr>
          <p:cNvPr id="4" name="Picture 3">
            <a:extLst>
              <a:ext uri="{FF2B5EF4-FFF2-40B4-BE49-F238E27FC236}">
                <a16:creationId xmlns:a16="http://schemas.microsoft.com/office/drawing/2014/main" id="{2A866D29-BC95-44E4-8C10-A1FC8F8C29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8131" y="-2239599"/>
            <a:ext cx="6406018" cy="6406018"/>
          </a:xfrm>
          <a:prstGeom prst="rect">
            <a:avLst/>
          </a:prstGeom>
          <a:effectLst>
            <a:outerShdw blurRad="101600" dist="88900" dir="2700000" algn="tl" rotWithShape="0">
              <a:prstClr val="black">
                <a:alpha val="36000"/>
              </a:prstClr>
            </a:outerShdw>
          </a:effectLst>
        </p:spPr>
      </p:pic>
      <p:sp>
        <p:nvSpPr>
          <p:cNvPr id="5" name="Picture Placeholder 6">
            <a:extLst>
              <a:ext uri="{FF2B5EF4-FFF2-40B4-BE49-F238E27FC236}">
                <a16:creationId xmlns:a16="http://schemas.microsoft.com/office/drawing/2014/main" id="{C1B21689-CF28-4151-99FF-74C274342B33}"/>
              </a:ext>
            </a:extLst>
          </p:cNvPr>
          <p:cNvSpPr>
            <a:spLocks noGrp="1"/>
          </p:cNvSpPr>
          <p:nvPr>
            <p:ph type="pic" sz="quarter" idx="28"/>
          </p:nvPr>
        </p:nvSpPr>
        <p:spPr>
          <a:xfrm>
            <a:off x="7205824" y="-824450"/>
            <a:ext cx="2064162" cy="3619246"/>
          </a:xfrm>
          <a:custGeom>
            <a:avLst/>
            <a:gdLst>
              <a:gd name="connsiteX0" fmla="*/ 0 w 2209800"/>
              <a:gd name="connsiteY0" fmla="*/ 0 h 3874604"/>
              <a:gd name="connsiteX1" fmla="*/ 2171700 w 2209800"/>
              <a:gd name="connsiteY1" fmla="*/ 0 h 3874604"/>
              <a:gd name="connsiteX2" fmla="*/ 2209800 w 2209800"/>
              <a:gd name="connsiteY2" fmla="*/ 3874604 h 3874604"/>
              <a:gd name="connsiteX3" fmla="*/ 38100 w 2209800"/>
              <a:gd name="connsiteY3" fmla="*/ 3874604 h 3874604"/>
            </a:gdLst>
            <a:ahLst/>
            <a:cxnLst>
              <a:cxn ang="0">
                <a:pos x="connsiteX0" y="connsiteY0"/>
              </a:cxn>
              <a:cxn ang="0">
                <a:pos x="connsiteX1" y="connsiteY1"/>
              </a:cxn>
              <a:cxn ang="0">
                <a:pos x="connsiteX2" y="connsiteY2"/>
              </a:cxn>
              <a:cxn ang="0">
                <a:pos x="connsiteX3" y="connsiteY3"/>
              </a:cxn>
            </a:cxnLst>
            <a:rect l="l" t="t" r="r" b="b"/>
            <a:pathLst>
              <a:path w="2209800" h="3874604">
                <a:moveTo>
                  <a:pt x="0" y="0"/>
                </a:moveTo>
                <a:lnTo>
                  <a:pt x="2171700" y="0"/>
                </a:lnTo>
                <a:lnTo>
                  <a:pt x="2209800" y="3874604"/>
                </a:lnTo>
                <a:lnTo>
                  <a:pt x="38100" y="3874604"/>
                </a:lnTo>
                <a:close/>
              </a:path>
            </a:pathLst>
          </a:custGeom>
          <a:pattFill prst="shingle">
            <a:fgClr>
              <a:schemeClr val="accent1"/>
            </a:fgClr>
            <a:bgClr>
              <a:schemeClr val="bg1"/>
            </a:bgClr>
          </a:pattFill>
          <a:effectLst/>
        </p:spPr>
        <p:txBody>
          <a:bodyPr wrap="square">
            <a:noAutofit/>
          </a:bodyPr>
          <a:lstStyle>
            <a:lvl1pPr>
              <a:defRPr sz="1600">
                <a:latin typeface="Arial" panose="020B0604020202020204" pitchFamily="34" charset="0"/>
                <a:cs typeface="Arial" panose="020B0604020202020204" pitchFamily="34" charset="0"/>
              </a:defRPr>
            </a:lvl1pPr>
          </a:lstStyle>
          <a:p>
            <a:endParaRPr lang="en-ID"/>
          </a:p>
        </p:txBody>
      </p:sp>
      <p:pic>
        <p:nvPicPr>
          <p:cNvPr id="6" name="Picture 5">
            <a:extLst>
              <a:ext uri="{FF2B5EF4-FFF2-40B4-BE49-F238E27FC236}">
                <a16:creationId xmlns:a16="http://schemas.microsoft.com/office/drawing/2014/main" id="{0617D9DF-2192-41F5-8F97-A7608144D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38763" y="2356796"/>
            <a:ext cx="6406018" cy="6406018"/>
          </a:xfrm>
          <a:prstGeom prst="rect">
            <a:avLst/>
          </a:prstGeom>
          <a:effectLst>
            <a:outerShdw blurRad="101600" dist="88900" dir="2700000" algn="tl" rotWithShape="0">
              <a:prstClr val="black">
                <a:alpha val="36000"/>
              </a:prstClr>
            </a:outerShdw>
          </a:effectLst>
        </p:spPr>
      </p:pic>
      <p:sp>
        <p:nvSpPr>
          <p:cNvPr id="7" name="Picture Placeholder 6">
            <a:extLst>
              <a:ext uri="{FF2B5EF4-FFF2-40B4-BE49-F238E27FC236}">
                <a16:creationId xmlns:a16="http://schemas.microsoft.com/office/drawing/2014/main" id="{85AF8BBC-F088-45FD-8A06-0E76669F7F40}"/>
              </a:ext>
            </a:extLst>
          </p:cNvPr>
          <p:cNvSpPr>
            <a:spLocks noGrp="1"/>
          </p:cNvSpPr>
          <p:nvPr>
            <p:ph type="pic" sz="quarter" idx="29"/>
          </p:nvPr>
        </p:nvSpPr>
        <p:spPr>
          <a:xfrm>
            <a:off x="9696456" y="3771945"/>
            <a:ext cx="2064162" cy="3619246"/>
          </a:xfrm>
          <a:custGeom>
            <a:avLst/>
            <a:gdLst>
              <a:gd name="connsiteX0" fmla="*/ 0 w 2209800"/>
              <a:gd name="connsiteY0" fmla="*/ 0 h 3874604"/>
              <a:gd name="connsiteX1" fmla="*/ 2171700 w 2209800"/>
              <a:gd name="connsiteY1" fmla="*/ 0 h 3874604"/>
              <a:gd name="connsiteX2" fmla="*/ 2209800 w 2209800"/>
              <a:gd name="connsiteY2" fmla="*/ 3874604 h 3874604"/>
              <a:gd name="connsiteX3" fmla="*/ 38100 w 2209800"/>
              <a:gd name="connsiteY3" fmla="*/ 3874604 h 3874604"/>
            </a:gdLst>
            <a:ahLst/>
            <a:cxnLst>
              <a:cxn ang="0">
                <a:pos x="connsiteX0" y="connsiteY0"/>
              </a:cxn>
              <a:cxn ang="0">
                <a:pos x="connsiteX1" y="connsiteY1"/>
              </a:cxn>
              <a:cxn ang="0">
                <a:pos x="connsiteX2" y="connsiteY2"/>
              </a:cxn>
              <a:cxn ang="0">
                <a:pos x="connsiteX3" y="connsiteY3"/>
              </a:cxn>
            </a:cxnLst>
            <a:rect l="l" t="t" r="r" b="b"/>
            <a:pathLst>
              <a:path w="2209800" h="3874604">
                <a:moveTo>
                  <a:pt x="0" y="0"/>
                </a:moveTo>
                <a:lnTo>
                  <a:pt x="2171700" y="0"/>
                </a:lnTo>
                <a:lnTo>
                  <a:pt x="2209800" y="3874604"/>
                </a:lnTo>
                <a:lnTo>
                  <a:pt x="38100" y="3874604"/>
                </a:lnTo>
                <a:close/>
              </a:path>
            </a:pathLst>
          </a:custGeom>
          <a:pattFill prst="shingle">
            <a:fgClr>
              <a:schemeClr val="accent1"/>
            </a:fgClr>
            <a:bgClr>
              <a:schemeClr val="bg1"/>
            </a:bgClr>
          </a:pattFill>
          <a:effectLst/>
        </p:spPr>
        <p:txBody>
          <a:bodyPr wrap="square">
            <a:noAutofit/>
          </a:bodyPr>
          <a:lstStyle>
            <a:lvl1pPr>
              <a:defRPr sz="1600">
                <a:latin typeface="Arial" panose="020B0604020202020204" pitchFamily="34" charset="0"/>
                <a:cs typeface="Arial" panose="020B0604020202020204" pitchFamily="34" charset="0"/>
              </a:defRPr>
            </a:lvl1pPr>
          </a:lstStyle>
          <a:p>
            <a:endParaRPr lang="en-ID"/>
          </a:p>
        </p:txBody>
      </p:sp>
      <p:pic>
        <p:nvPicPr>
          <p:cNvPr id="8" name="Picture 7">
            <a:extLst>
              <a:ext uri="{FF2B5EF4-FFF2-40B4-BE49-F238E27FC236}">
                <a16:creationId xmlns:a16="http://schemas.microsoft.com/office/drawing/2014/main" id="{24EB2A12-5873-4F19-A0AA-D064B704E0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8131" y="2991000"/>
            <a:ext cx="6406018" cy="6406018"/>
          </a:xfrm>
          <a:prstGeom prst="rect">
            <a:avLst/>
          </a:prstGeom>
          <a:effectLst>
            <a:outerShdw blurRad="101600" dist="88900" dir="2700000" algn="tl" rotWithShape="0">
              <a:prstClr val="black">
                <a:alpha val="36000"/>
              </a:prstClr>
            </a:outerShdw>
          </a:effectLst>
        </p:spPr>
      </p:pic>
      <p:sp>
        <p:nvSpPr>
          <p:cNvPr id="9" name="Picture Placeholder 6">
            <a:extLst>
              <a:ext uri="{FF2B5EF4-FFF2-40B4-BE49-F238E27FC236}">
                <a16:creationId xmlns:a16="http://schemas.microsoft.com/office/drawing/2014/main" id="{9D117E51-1417-4B0F-9530-B3BFD06D627F}"/>
              </a:ext>
            </a:extLst>
          </p:cNvPr>
          <p:cNvSpPr>
            <a:spLocks noGrp="1"/>
          </p:cNvSpPr>
          <p:nvPr>
            <p:ph type="pic" sz="quarter" idx="30"/>
          </p:nvPr>
        </p:nvSpPr>
        <p:spPr>
          <a:xfrm>
            <a:off x="7205824" y="4406149"/>
            <a:ext cx="2064162" cy="3619246"/>
          </a:xfrm>
          <a:custGeom>
            <a:avLst/>
            <a:gdLst>
              <a:gd name="connsiteX0" fmla="*/ 0 w 2209800"/>
              <a:gd name="connsiteY0" fmla="*/ 0 h 3874604"/>
              <a:gd name="connsiteX1" fmla="*/ 2171700 w 2209800"/>
              <a:gd name="connsiteY1" fmla="*/ 0 h 3874604"/>
              <a:gd name="connsiteX2" fmla="*/ 2209800 w 2209800"/>
              <a:gd name="connsiteY2" fmla="*/ 3874604 h 3874604"/>
              <a:gd name="connsiteX3" fmla="*/ 38100 w 2209800"/>
              <a:gd name="connsiteY3" fmla="*/ 3874604 h 3874604"/>
            </a:gdLst>
            <a:ahLst/>
            <a:cxnLst>
              <a:cxn ang="0">
                <a:pos x="connsiteX0" y="connsiteY0"/>
              </a:cxn>
              <a:cxn ang="0">
                <a:pos x="connsiteX1" y="connsiteY1"/>
              </a:cxn>
              <a:cxn ang="0">
                <a:pos x="connsiteX2" y="connsiteY2"/>
              </a:cxn>
              <a:cxn ang="0">
                <a:pos x="connsiteX3" y="connsiteY3"/>
              </a:cxn>
            </a:cxnLst>
            <a:rect l="l" t="t" r="r" b="b"/>
            <a:pathLst>
              <a:path w="2209800" h="3874604">
                <a:moveTo>
                  <a:pt x="0" y="0"/>
                </a:moveTo>
                <a:lnTo>
                  <a:pt x="2171700" y="0"/>
                </a:lnTo>
                <a:lnTo>
                  <a:pt x="2209800" y="3874604"/>
                </a:lnTo>
                <a:lnTo>
                  <a:pt x="38100" y="3874604"/>
                </a:lnTo>
                <a:close/>
              </a:path>
            </a:pathLst>
          </a:custGeom>
          <a:pattFill prst="shingle">
            <a:fgClr>
              <a:schemeClr val="accent1"/>
            </a:fgClr>
            <a:bgClr>
              <a:schemeClr val="bg1"/>
            </a:bgClr>
          </a:pattFill>
          <a:effectLst/>
        </p:spPr>
        <p:txBody>
          <a:bodyPr wrap="square">
            <a:noAutofit/>
          </a:bodyPr>
          <a:lstStyle>
            <a:lvl1pPr>
              <a:defRPr sz="16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17129042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1F7FB999-C1CA-489F-97AD-DCFB2EE36086}"/>
              </a:ext>
            </a:extLst>
          </p:cNvPr>
          <p:cNvSpPr/>
          <p:nvPr userDrawn="1"/>
        </p:nvSpPr>
        <p:spPr>
          <a:xfrm flipH="1">
            <a:off x="0" y="0"/>
            <a:ext cx="12192000" cy="6858000"/>
          </a:xfrm>
          <a:prstGeom prst="r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Right Triangle 3">
            <a:extLst>
              <a:ext uri="{FF2B5EF4-FFF2-40B4-BE49-F238E27FC236}">
                <a16:creationId xmlns:a16="http://schemas.microsoft.com/office/drawing/2014/main" id="{CEC5D5C5-997A-4CBA-ADCC-9E017F281925}"/>
              </a:ext>
            </a:extLst>
          </p:cNvPr>
          <p:cNvSpPr/>
          <p:nvPr userDrawn="1"/>
        </p:nvSpPr>
        <p:spPr>
          <a:xfrm>
            <a:off x="0" y="0"/>
            <a:ext cx="5081451" cy="6858000"/>
          </a:xfrm>
          <a:prstGeom prst="r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7095548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51AEDC4-2C0C-401E-AB58-F6BB23C0F6FF}"/>
              </a:ext>
            </a:extLst>
          </p:cNvPr>
          <p:cNvSpPr/>
          <p:nvPr userDrawn="1"/>
        </p:nvSpPr>
        <p:spPr>
          <a:xfrm>
            <a:off x="0" y="0"/>
            <a:ext cx="5081451" cy="6858000"/>
          </a:xfrm>
          <a:prstGeom prst="rtTriangl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Picture Placeholder 2">
            <a:extLst>
              <a:ext uri="{FF2B5EF4-FFF2-40B4-BE49-F238E27FC236}">
                <a16:creationId xmlns:a16="http://schemas.microsoft.com/office/drawing/2014/main" id="{EC095E4E-5899-4FE9-8AEA-676389C98FCB}"/>
              </a:ext>
            </a:extLst>
          </p:cNvPr>
          <p:cNvSpPr>
            <a:spLocks noGrp="1"/>
          </p:cNvSpPr>
          <p:nvPr>
            <p:ph type="pic" sz="quarter" idx="13"/>
          </p:nvPr>
        </p:nvSpPr>
        <p:spPr>
          <a:xfrm>
            <a:off x="1197428" y="729887"/>
            <a:ext cx="3322319" cy="5398225"/>
          </a:xfrm>
          <a:prstGeom prst="roundRect">
            <a:avLst>
              <a:gd name="adj" fmla="val 10257"/>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21917144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055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2465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3824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0344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681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B6B777B-5950-4F86-A387-8D0F63444AEC}"/>
              </a:ext>
            </a:extLst>
          </p:cNvPr>
          <p:cNvSpPr>
            <a:spLocks noGrp="1"/>
          </p:cNvSpPr>
          <p:nvPr>
            <p:ph type="pic" sz="quarter" idx="12"/>
          </p:nvPr>
        </p:nvSpPr>
        <p:spPr>
          <a:xfrm>
            <a:off x="5588000" y="0"/>
            <a:ext cx="6604000" cy="6858000"/>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4" name="Rectangle 3">
            <a:extLst>
              <a:ext uri="{FF2B5EF4-FFF2-40B4-BE49-F238E27FC236}">
                <a16:creationId xmlns:a16="http://schemas.microsoft.com/office/drawing/2014/main" id="{82D3EAC7-59A0-4EC0-B324-86F589139880}"/>
              </a:ext>
            </a:extLst>
          </p:cNvPr>
          <p:cNvSpPr/>
          <p:nvPr userDrawn="1"/>
        </p:nvSpPr>
        <p:spPr>
          <a:xfrm>
            <a:off x="1" y="3106056"/>
            <a:ext cx="5588000" cy="37519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5269077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14F776D-B5A8-411B-B1BB-99C99031587E}"/>
              </a:ext>
            </a:extLst>
          </p:cNvPr>
          <p:cNvSpPr>
            <a:spLocks noGrp="1"/>
          </p:cNvSpPr>
          <p:nvPr>
            <p:ph type="pic" sz="quarter" idx="12"/>
          </p:nvPr>
        </p:nvSpPr>
        <p:spPr>
          <a:xfrm>
            <a:off x="0" y="2849019"/>
            <a:ext cx="12192000" cy="4008981"/>
          </a:xfrm>
          <a:custGeom>
            <a:avLst/>
            <a:gdLst>
              <a:gd name="connsiteX0" fmla="*/ 9476582 w 12192000"/>
              <a:gd name="connsiteY0" fmla="*/ 173 h 4008981"/>
              <a:gd name="connsiteX1" fmla="*/ 12192000 w 12192000"/>
              <a:gd name="connsiteY1" fmla="*/ 1034402 h 4008981"/>
              <a:gd name="connsiteX2" fmla="*/ 12192000 w 12192000"/>
              <a:gd name="connsiteY2" fmla="*/ 4008981 h 4008981"/>
              <a:gd name="connsiteX3" fmla="*/ 0 w 12192000"/>
              <a:gd name="connsiteY3" fmla="*/ 4008981 h 4008981"/>
              <a:gd name="connsiteX4" fmla="*/ 0 w 12192000"/>
              <a:gd name="connsiteY4" fmla="*/ 1034402 h 4008981"/>
              <a:gd name="connsiteX5" fmla="*/ 3178629 w 12192000"/>
              <a:gd name="connsiteY5" fmla="*/ 2390147 h 4008981"/>
              <a:gd name="connsiteX6" fmla="*/ 7779658 w 12192000"/>
              <a:gd name="connsiteY6" fmla="*/ 399196 h 4008981"/>
              <a:gd name="connsiteX7" fmla="*/ 9476582 w 12192000"/>
              <a:gd name="connsiteY7" fmla="*/ 173 h 400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008981">
                <a:moveTo>
                  <a:pt x="9476582" y="173"/>
                </a:moveTo>
                <a:cubicBezTo>
                  <a:pt x="10723591" y="11578"/>
                  <a:pt x="11867697" y="586984"/>
                  <a:pt x="12192000" y="1034402"/>
                </a:cubicBezTo>
                <a:lnTo>
                  <a:pt x="12192000" y="4008981"/>
                </a:lnTo>
                <a:lnTo>
                  <a:pt x="0" y="4008981"/>
                </a:lnTo>
                <a:lnTo>
                  <a:pt x="0" y="1034402"/>
                </a:lnTo>
                <a:cubicBezTo>
                  <a:pt x="1074057" y="1205577"/>
                  <a:pt x="1661886" y="2566167"/>
                  <a:pt x="3178629" y="2390147"/>
                </a:cubicBezTo>
                <a:cubicBezTo>
                  <a:pt x="4695372" y="2214127"/>
                  <a:pt x="6045201" y="1336354"/>
                  <a:pt x="7779658" y="399196"/>
                </a:cubicBezTo>
                <a:cubicBezTo>
                  <a:pt x="8321676" y="106334"/>
                  <a:pt x="8909759" y="-5011"/>
                  <a:pt x="9476582" y="173"/>
                </a:cubicBezTo>
                <a:close/>
              </a:path>
            </a:pathLst>
          </a:custGeom>
          <a:pattFill prst="shingle">
            <a:fgClr>
              <a:srgbClr val="57AEF1"/>
            </a:fgClr>
            <a:bgClr>
              <a:schemeClr val="bg1"/>
            </a:bgClr>
          </a:pattFill>
          <a:ln>
            <a:noFill/>
          </a:ln>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24344070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722F6EB-E11C-4955-BFDD-05F86AC6EF71}"/>
              </a:ext>
            </a:extLst>
          </p:cNvPr>
          <p:cNvSpPr>
            <a:spLocks noGrp="1"/>
          </p:cNvSpPr>
          <p:nvPr>
            <p:ph type="pic" sz="quarter" idx="12"/>
          </p:nvPr>
        </p:nvSpPr>
        <p:spPr>
          <a:xfrm>
            <a:off x="0" y="1"/>
            <a:ext cx="12192000" cy="6068801"/>
          </a:xfrm>
          <a:custGeom>
            <a:avLst/>
            <a:gdLst>
              <a:gd name="connsiteX0" fmla="*/ 0 w 12192000"/>
              <a:gd name="connsiteY0" fmla="*/ 0 h 6068801"/>
              <a:gd name="connsiteX1" fmla="*/ 12192000 w 12192000"/>
              <a:gd name="connsiteY1" fmla="*/ 0 h 6068801"/>
              <a:gd name="connsiteX2" fmla="*/ 12192000 w 12192000"/>
              <a:gd name="connsiteY2" fmla="*/ 4455886 h 6068801"/>
              <a:gd name="connsiteX3" fmla="*/ 9100458 w 12192000"/>
              <a:gd name="connsiteY3" fmla="*/ 6037943 h 6068801"/>
              <a:gd name="connsiteX4" fmla="*/ 3193143 w 12192000"/>
              <a:gd name="connsiteY4" fmla="*/ 3251200 h 6068801"/>
              <a:gd name="connsiteX5" fmla="*/ 0 w 12192000"/>
              <a:gd name="connsiteY5" fmla="*/ 4455886 h 606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068801">
                <a:moveTo>
                  <a:pt x="0" y="0"/>
                </a:moveTo>
                <a:lnTo>
                  <a:pt x="12192000" y="0"/>
                </a:lnTo>
                <a:lnTo>
                  <a:pt x="12192000" y="4455886"/>
                </a:lnTo>
                <a:cubicBezTo>
                  <a:pt x="11720286" y="5430762"/>
                  <a:pt x="10600268" y="6238724"/>
                  <a:pt x="9100458" y="6037943"/>
                </a:cubicBezTo>
                <a:cubicBezTo>
                  <a:pt x="7600649" y="5837162"/>
                  <a:pt x="4709886" y="3514876"/>
                  <a:pt x="3193143" y="3251200"/>
                </a:cubicBezTo>
                <a:cubicBezTo>
                  <a:pt x="1676400" y="2987524"/>
                  <a:pt x="1074057" y="4199467"/>
                  <a:pt x="0" y="4455886"/>
                </a:cubicBezTo>
                <a:close/>
              </a:path>
            </a:pathLst>
          </a:custGeom>
          <a:pattFill prst="shingle">
            <a:fgClr>
              <a:srgbClr val="57AEF1"/>
            </a:fgClr>
            <a:bgClr>
              <a:schemeClr val="bg1"/>
            </a:bgClr>
          </a:pattFill>
          <a:ln>
            <a:noFill/>
          </a:ln>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2108180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C039DB-3E32-4384-9340-23DFBDA1395A}"/>
              </a:ext>
            </a:extLst>
          </p:cNvPr>
          <p:cNvSpPr/>
          <p:nvPr userDrawn="1"/>
        </p:nvSpPr>
        <p:spPr>
          <a:xfrm>
            <a:off x="1204686" y="1074057"/>
            <a:ext cx="10987314" cy="578394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Picture Placeholder 1">
            <a:extLst>
              <a:ext uri="{FF2B5EF4-FFF2-40B4-BE49-F238E27FC236}">
                <a16:creationId xmlns:a16="http://schemas.microsoft.com/office/drawing/2014/main" id="{5A7779B8-C7A2-45ED-B00F-78DA083EC973}"/>
              </a:ext>
            </a:extLst>
          </p:cNvPr>
          <p:cNvSpPr>
            <a:spLocks noGrp="1"/>
          </p:cNvSpPr>
          <p:nvPr>
            <p:ph type="pic" sz="quarter" idx="12"/>
          </p:nvPr>
        </p:nvSpPr>
        <p:spPr>
          <a:xfrm>
            <a:off x="0" y="3672114"/>
            <a:ext cx="5965371" cy="3185885"/>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3" name="Picture Placeholder 2">
            <a:extLst>
              <a:ext uri="{FF2B5EF4-FFF2-40B4-BE49-F238E27FC236}">
                <a16:creationId xmlns:a16="http://schemas.microsoft.com/office/drawing/2014/main" id="{58031C9F-8A91-47C9-BE6E-DE005C2B56B5}"/>
              </a:ext>
            </a:extLst>
          </p:cNvPr>
          <p:cNvSpPr>
            <a:spLocks noGrp="1"/>
          </p:cNvSpPr>
          <p:nvPr>
            <p:ph type="pic" sz="quarter" idx="13"/>
          </p:nvPr>
        </p:nvSpPr>
        <p:spPr>
          <a:xfrm>
            <a:off x="5965371" y="0"/>
            <a:ext cx="6226629" cy="3672114"/>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298536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AE23F4BC-A00E-4A92-B186-0A00983768BB}"/>
              </a:ext>
            </a:extLst>
          </p:cNvPr>
          <p:cNvSpPr/>
          <p:nvPr userDrawn="1"/>
        </p:nvSpPr>
        <p:spPr>
          <a:xfrm flipH="1">
            <a:off x="4688115" y="1"/>
            <a:ext cx="7503885" cy="6857999"/>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Picture Placeholder 7">
            <a:extLst>
              <a:ext uri="{FF2B5EF4-FFF2-40B4-BE49-F238E27FC236}">
                <a16:creationId xmlns:a16="http://schemas.microsoft.com/office/drawing/2014/main" id="{6491A875-0159-4612-9312-439B77D89A30}"/>
              </a:ext>
            </a:extLst>
          </p:cNvPr>
          <p:cNvSpPr>
            <a:spLocks noGrp="1"/>
          </p:cNvSpPr>
          <p:nvPr>
            <p:ph type="pic" sz="quarter" idx="12"/>
          </p:nvPr>
        </p:nvSpPr>
        <p:spPr>
          <a:xfrm>
            <a:off x="6618511" y="581318"/>
            <a:ext cx="5036460" cy="5695363"/>
          </a:xfrm>
          <a:custGeom>
            <a:avLst/>
            <a:gdLst>
              <a:gd name="connsiteX0" fmla="*/ 2518230 w 5036460"/>
              <a:gd name="connsiteY0" fmla="*/ 571819 h 5695363"/>
              <a:gd name="connsiteX1" fmla="*/ 3396344 w 5036460"/>
              <a:gd name="connsiteY1" fmla="*/ 1449933 h 5695363"/>
              <a:gd name="connsiteX2" fmla="*/ 3396343 w 5036460"/>
              <a:gd name="connsiteY2" fmla="*/ 4817249 h 5695363"/>
              <a:gd name="connsiteX3" fmla="*/ 2518229 w 5036460"/>
              <a:gd name="connsiteY3" fmla="*/ 5695363 h 5695363"/>
              <a:gd name="connsiteX4" fmla="*/ 2518230 w 5036460"/>
              <a:gd name="connsiteY4" fmla="*/ 5695362 h 5695363"/>
              <a:gd name="connsiteX5" fmla="*/ 1640116 w 5036460"/>
              <a:gd name="connsiteY5" fmla="*/ 4817248 h 5695363"/>
              <a:gd name="connsiteX6" fmla="*/ 1640116 w 5036460"/>
              <a:gd name="connsiteY6" fmla="*/ 1449933 h 5695363"/>
              <a:gd name="connsiteX7" fmla="*/ 2518230 w 5036460"/>
              <a:gd name="connsiteY7" fmla="*/ 571819 h 5695363"/>
              <a:gd name="connsiteX8" fmla="*/ 762001 w 5036460"/>
              <a:gd name="connsiteY8" fmla="*/ 177267 h 5695363"/>
              <a:gd name="connsiteX9" fmla="*/ 1524002 w 5036460"/>
              <a:gd name="connsiteY9" fmla="*/ 939268 h 5695363"/>
              <a:gd name="connsiteX10" fmla="*/ 1524001 w 5036460"/>
              <a:gd name="connsiteY10" fmla="*/ 4312771 h 5695363"/>
              <a:gd name="connsiteX11" fmla="*/ 762000 w 5036460"/>
              <a:gd name="connsiteY11" fmla="*/ 5074772 h 5695363"/>
              <a:gd name="connsiteX12" fmla="*/ 762001 w 5036460"/>
              <a:gd name="connsiteY12" fmla="*/ 5074771 h 5695363"/>
              <a:gd name="connsiteX13" fmla="*/ 0 w 5036460"/>
              <a:gd name="connsiteY13" fmla="*/ 4312770 h 5695363"/>
              <a:gd name="connsiteX14" fmla="*/ 0 w 5036460"/>
              <a:gd name="connsiteY14" fmla="*/ 939268 h 5695363"/>
              <a:gd name="connsiteX15" fmla="*/ 762001 w 5036460"/>
              <a:gd name="connsiteY15" fmla="*/ 177267 h 5695363"/>
              <a:gd name="connsiteX16" fmla="*/ 4274459 w 5036460"/>
              <a:gd name="connsiteY16" fmla="*/ 0 h 5695363"/>
              <a:gd name="connsiteX17" fmla="*/ 5036460 w 5036460"/>
              <a:gd name="connsiteY17" fmla="*/ 762001 h 5695363"/>
              <a:gd name="connsiteX18" fmla="*/ 5036459 w 5036460"/>
              <a:gd name="connsiteY18" fmla="*/ 4009928 h 5695363"/>
              <a:gd name="connsiteX19" fmla="*/ 4274458 w 5036460"/>
              <a:gd name="connsiteY19" fmla="*/ 4771929 h 5695363"/>
              <a:gd name="connsiteX20" fmla="*/ 4274459 w 5036460"/>
              <a:gd name="connsiteY20" fmla="*/ 4771928 h 5695363"/>
              <a:gd name="connsiteX21" fmla="*/ 3512458 w 5036460"/>
              <a:gd name="connsiteY21" fmla="*/ 4009927 h 5695363"/>
              <a:gd name="connsiteX22" fmla="*/ 3512458 w 5036460"/>
              <a:gd name="connsiteY22" fmla="*/ 762001 h 5695363"/>
              <a:gd name="connsiteX23" fmla="*/ 4274459 w 5036460"/>
              <a:gd name="connsiteY23" fmla="*/ 0 h 569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036460" h="5695363">
                <a:moveTo>
                  <a:pt x="2518230" y="571819"/>
                </a:moveTo>
                <a:cubicBezTo>
                  <a:pt x="3003199" y="571819"/>
                  <a:pt x="3396344" y="964964"/>
                  <a:pt x="3396344" y="1449933"/>
                </a:cubicBezTo>
                <a:cubicBezTo>
                  <a:pt x="3396344" y="2572372"/>
                  <a:pt x="3396343" y="3694810"/>
                  <a:pt x="3396343" y="4817249"/>
                </a:cubicBezTo>
                <a:cubicBezTo>
                  <a:pt x="3396343" y="5302218"/>
                  <a:pt x="3003198" y="5695363"/>
                  <a:pt x="2518229" y="5695363"/>
                </a:cubicBezTo>
                <a:lnTo>
                  <a:pt x="2518230" y="5695362"/>
                </a:lnTo>
                <a:cubicBezTo>
                  <a:pt x="2033261" y="5695362"/>
                  <a:pt x="1640116" y="5302217"/>
                  <a:pt x="1640116" y="4817248"/>
                </a:cubicBezTo>
                <a:lnTo>
                  <a:pt x="1640116" y="1449933"/>
                </a:lnTo>
                <a:cubicBezTo>
                  <a:pt x="1640116" y="964964"/>
                  <a:pt x="2033261" y="571819"/>
                  <a:pt x="2518230" y="571819"/>
                </a:cubicBezTo>
                <a:close/>
                <a:moveTo>
                  <a:pt x="762001" y="177267"/>
                </a:moveTo>
                <a:cubicBezTo>
                  <a:pt x="1182843" y="177267"/>
                  <a:pt x="1524002" y="518426"/>
                  <a:pt x="1524002" y="939268"/>
                </a:cubicBezTo>
                <a:cubicBezTo>
                  <a:pt x="1524002" y="2063769"/>
                  <a:pt x="1524001" y="3188270"/>
                  <a:pt x="1524001" y="4312771"/>
                </a:cubicBezTo>
                <a:cubicBezTo>
                  <a:pt x="1524001" y="4733613"/>
                  <a:pt x="1182842" y="5074772"/>
                  <a:pt x="762000" y="5074772"/>
                </a:cubicBezTo>
                <a:lnTo>
                  <a:pt x="762001" y="5074771"/>
                </a:lnTo>
                <a:cubicBezTo>
                  <a:pt x="341159" y="5074771"/>
                  <a:pt x="0" y="4733612"/>
                  <a:pt x="0" y="4312770"/>
                </a:cubicBezTo>
                <a:lnTo>
                  <a:pt x="0" y="939268"/>
                </a:lnTo>
                <a:cubicBezTo>
                  <a:pt x="0" y="518426"/>
                  <a:pt x="341159" y="177267"/>
                  <a:pt x="762001" y="177267"/>
                </a:cubicBezTo>
                <a:close/>
                <a:moveTo>
                  <a:pt x="4274459" y="0"/>
                </a:moveTo>
                <a:cubicBezTo>
                  <a:pt x="4695301" y="0"/>
                  <a:pt x="5036460" y="341159"/>
                  <a:pt x="5036460" y="762001"/>
                </a:cubicBezTo>
                <a:cubicBezTo>
                  <a:pt x="5036460" y="1844643"/>
                  <a:pt x="5036459" y="2927286"/>
                  <a:pt x="5036459" y="4009928"/>
                </a:cubicBezTo>
                <a:cubicBezTo>
                  <a:pt x="5036459" y="4430770"/>
                  <a:pt x="4695300" y="4771929"/>
                  <a:pt x="4274458" y="4771929"/>
                </a:cubicBezTo>
                <a:lnTo>
                  <a:pt x="4274459" y="4771928"/>
                </a:lnTo>
                <a:cubicBezTo>
                  <a:pt x="3853617" y="4771928"/>
                  <a:pt x="3512458" y="4430769"/>
                  <a:pt x="3512458" y="4009927"/>
                </a:cubicBezTo>
                <a:lnTo>
                  <a:pt x="3512458" y="762001"/>
                </a:lnTo>
                <a:cubicBezTo>
                  <a:pt x="3512458" y="341159"/>
                  <a:pt x="3853617" y="0"/>
                  <a:pt x="4274459"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10" name="Right Triangle 9">
            <a:extLst>
              <a:ext uri="{FF2B5EF4-FFF2-40B4-BE49-F238E27FC236}">
                <a16:creationId xmlns:a16="http://schemas.microsoft.com/office/drawing/2014/main" id="{18A30CAF-6D46-4E14-A9C3-E2D3FE2401FC}"/>
              </a:ext>
            </a:extLst>
          </p:cNvPr>
          <p:cNvSpPr/>
          <p:nvPr userDrawn="1"/>
        </p:nvSpPr>
        <p:spPr>
          <a:xfrm>
            <a:off x="0" y="0"/>
            <a:ext cx="7503885" cy="6857999"/>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163222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9B9D61A-BE22-4857-A4CC-7424E7547D7B}"/>
              </a:ext>
            </a:extLst>
          </p:cNvPr>
          <p:cNvSpPr>
            <a:spLocks noGrp="1"/>
          </p:cNvSpPr>
          <p:nvPr>
            <p:ph type="pic" sz="quarter" idx="12"/>
          </p:nvPr>
        </p:nvSpPr>
        <p:spPr>
          <a:xfrm>
            <a:off x="0" y="1836057"/>
            <a:ext cx="5290457" cy="3185885"/>
          </a:xfrm>
          <a:prstGeom prst="rect">
            <a:avLst/>
          </a:pr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4" name="Rectangle 3">
            <a:extLst>
              <a:ext uri="{FF2B5EF4-FFF2-40B4-BE49-F238E27FC236}">
                <a16:creationId xmlns:a16="http://schemas.microsoft.com/office/drawing/2014/main" id="{4F285906-B1C4-47B2-86C1-0CD5D2D13463}"/>
              </a:ext>
            </a:extLst>
          </p:cNvPr>
          <p:cNvSpPr/>
          <p:nvPr userDrawn="1"/>
        </p:nvSpPr>
        <p:spPr>
          <a:xfrm>
            <a:off x="5290456" y="3672114"/>
            <a:ext cx="6901543" cy="31858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597841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1679FA-12BF-4BE0-96D0-C66E1654790E}"/>
              </a:ext>
            </a:extLst>
          </p:cNvPr>
          <p:cNvSpPr/>
          <p:nvPr userDrawn="1"/>
        </p:nvSpPr>
        <p:spPr>
          <a:xfrm>
            <a:off x="0" y="0"/>
            <a:ext cx="12192000" cy="31858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Picture Placeholder 6">
            <a:extLst>
              <a:ext uri="{FF2B5EF4-FFF2-40B4-BE49-F238E27FC236}">
                <a16:creationId xmlns:a16="http://schemas.microsoft.com/office/drawing/2014/main" id="{B329662F-730F-43B9-AF62-A5678EFE7291}"/>
              </a:ext>
            </a:extLst>
          </p:cNvPr>
          <p:cNvSpPr>
            <a:spLocks noGrp="1"/>
          </p:cNvSpPr>
          <p:nvPr>
            <p:ph type="pic" sz="quarter" idx="13"/>
          </p:nvPr>
        </p:nvSpPr>
        <p:spPr>
          <a:xfrm>
            <a:off x="7422334" y="1137732"/>
            <a:ext cx="4769666" cy="5720268"/>
          </a:xfrm>
          <a:custGeom>
            <a:avLst/>
            <a:gdLst>
              <a:gd name="connsiteX0" fmla="*/ 1919063 w 4769666"/>
              <a:gd name="connsiteY0" fmla="*/ 162 h 5720268"/>
              <a:gd name="connsiteX1" fmla="*/ 3643312 w 4769666"/>
              <a:gd name="connsiteY1" fmla="*/ 995222 h 5720268"/>
              <a:gd name="connsiteX2" fmla="*/ 4769666 w 4769666"/>
              <a:gd name="connsiteY2" fmla="*/ 3006406 h 5720268"/>
              <a:gd name="connsiteX3" fmla="*/ 4769666 w 4769666"/>
              <a:gd name="connsiteY3" fmla="*/ 5720268 h 5720268"/>
              <a:gd name="connsiteX4" fmla="*/ 1829855 w 4769666"/>
              <a:gd name="connsiteY4" fmla="*/ 5720268 h 5720268"/>
              <a:gd name="connsiteX5" fmla="*/ 248424 w 4769666"/>
              <a:gd name="connsiteY5" fmla="*/ 2896513 h 5720268"/>
              <a:gd name="connsiteX6" fmla="*/ 995222 w 4769666"/>
              <a:gd name="connsiteY6" fmla="*/ 248423 h 5720268"/>
              <a:gd name="connsiteX7" fmla="*/ 1919063 w 4769666"/>
              <a:gd name="connsiteY7" fmla="*/ 162 h 5720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666" h="5720268">
                <a:moveTo>
                  <a:pt x="1919063" y="162"/>
                </a:moveTo>
                <a:cubicBezTo>
                  <a:pt x="2609181" y="-8734"/>
                  <a:pt x="3282356" y="350710"/>
                  <a:pt x="3643312" y="995222"/>
                </a:cubicBezTo>
                <a:lnTo>
                  <a:pt x="4769666" y="3006406"/>
                </a:lnTo>
                <a:lnTo>
                  <a:pt x="4769666" y="5720268"/>
                </a:lnTo>
                <a:lnTo>
                  <a:pt x="1829855" y="5720268"/>
                </a:lnTo>
                <a:lnTo>
                  <a:pt x="248424" y="2896513"/>
                </a:lnTo>
                <a:cubicBezTo>
                  <a:pt x="-276603" y="1959041"/>
                  <a:pt x="57750" y="773450"/>
                  <a:pt x="995222" y="248423"/>
                </a:cubicBezTo>
                <a:cubicBezTo>
                  <a:pt x="1288182" y="84353"/>
                  <a:pt x="1605373" y="4206"/>
                  <a:pt x="1919063" y="162"/>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701287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9D9F8664-E04D-49DE-8F56-535A20B43DDE}"/>
              </a:ext>
            </a:extLst>
          </p:cNvPr>
          <p:cNvSpPr>
            <a:spLocks noGrp="1"/>
          </p:cNvSpPr>
          <p:nvPr>
            <p:ph type="pic" sz="quarter" idx="13"/>
          </p:nvPr>
        </p:nvSpPr>
        <p:spPr>
          <a:xfrm>
            <a:off x="7067005" y="4167051"/>
            <a:ext cx="1476103" cy="1476103"/>
          </a:xfrm>
          <a:custGeom>
            <a:avLst/>
            <a:gdLst>
              <a:gd name="connsiteX0" fmla="*/ 548640 w 1097280"/>
              <a:gd name="connsiteY0" fmla="*/ 0 h 1097280"/>
              <a:gd name="connsiteX1" fmla="*/ 1097280 w 1097280"/>
              <a:gd name="connsiteY1" fmla="*/ 548640 h 1097280"/>
              <a:gd name="connsiteX2" fmla="*/ 548640 w 1097280"/>
              <a:gd name="connsiteY2" fmla="*/ 1097280 h 1097280"/>
              <a:gd name="connsiteX3" fmla="*/ 0 w 1097280"/>
              <a:gd name="connsiteY3" fmla="*/ 548640 h 1097280"/>
              <a:gd name="connsiteX4" fmla="*/ 548640 w 1097280"/>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280" h="1097280">
                <a:moveTo>
                  <a:pt x="548640" y="0"/>
                </a:moveTo>
                <a:cubicBezTo>
                  <a:pt x="851646" y="0"/>
                  <a:pt x="1097280" y="245634"/>
                  <a:pt x="1097280" y="548640"/>
                </a:cubicBezTo>
                <a:cubicBezTo>
                  <a:pt x="1097280" y="851646"/>
                  <a:pt x="851646" y="1097280"/>
                  <a:pt x="548640" y="1097280"/>
                </a:cubicBezTo>
                <a:cubicBezTo>
                  <a:pt x="245634" y="1097280"/>
                  <a:pt x="0" y="851646"/>
                  <a:pt x="0" y="548640"/>
                </a:cubicBezTo>
                <a:cubicBezTo>
                  <a:pt x="0" y="245634"/>
                  <a:pt x="245634" y="0"/>
                  <a:pt x="548640"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
        <p:nvSpPr>
          <p:cNvPr id="11" name="Rectangle 10">
            <a:extLst>
              <a:ext uri="{FF2B5EF4-FFF2-40B4-BE49-F238E27FC236}">
                <a16:creationId xmlns:a16="http://schemas.microsoft.com/office/drawing/2014/main" id="{BA97892F-8A40-46B5-B682-FA8FD8410F1B}"/>
              </a:ext>
            </a:extLst>
          </p:cNvPr>
          <p:cNvSpPr/>
          <p:nvPr userDrawn="1"/>
        </p:nvSpPr>
        <p:spPr>
          <a:xfrm>
            <a:off x="0" y="0"/>
            <a:ext cx="66555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Picture Placeholder 8">
            <a:extLst>
              <a:ext uri="{FF2B5EF4-FFF2-40B4-BE49-F238E27FC236}">
                <a16:creationId xmlns:a16="http://schemas.microsoft.com/office/drawing/2014/main" id="{33D3716A-1C03-4B3A-B265-AB18ED317881}"/>
              </a:ext>
            </a:extLst>
          </p:cNvPr>
          <p:cNvSpPr>
            <a:spLocks noGrp="1"/>
          </p:cNvSpPr>
          <p:nvPr>
            <p:ph type="pic" sz="quarter" idx="12"/>
          </p:nvPr>
        </p:nvSpPr>
        <p:spPr>
          <a:xfrm>
            <a:off x="316774" y="720089"/>
            <a:ext cx="6021976" cy="5417821"/>
          </a:xfrm>
          <a:custGeom>
            <a:avLst/>
            <a:gdLst>
              <a:gd name="connsiteX0" fmla="*/ 4443554 w 6021976"/>
              <a:gd name="connsiteY0" fmla="*/ 3412672 h 5417821"/>
              <a:gd name="connsiteX1" fmla="*/ 5706284 w 6021976"/>
              <a:gd name="connsiteY1" fmla="*/ 3412672 h 5417821"/>
              <a:gd name="connsiteX2" fmla="*/ 6021976 w 6021976"/>
              <a:gd name="connsiteY2" fmla="*/ 3728364 h 5417821"/>
              <a:gd name="connsiteX3" fmla="*/ 6021976 w 6021976"/>
              <a:gd name="connsiteY3" fmla="*/ 5102129 h 5417821"/>
              <a:gd name="connsiteX4" fmla="*/ 5706284 w 6021976"/>
              <a:gd name="connsiteY4" fmla="*/ 5417821 h 5417821"/>
              <a:gd name="connsiteX5" fmla="*/ 4443554 w 6021976"/>
              <a:gd name="connsiteY5" fmla="*/ 5417821 h 5417821"/>
              <a:gd name="connsiteX6" fmla="*/ 4127862 w 6021976"/>
              <a:gd name="connsiteY6" fmla="*/ 5102129 h 5417821"/>
              <a:gd name="connsiteX7" fmla="*/ 4127862 w 6021976"/>
              <a:gd name="connsiteY7" fmla="*/ 3728364 h 5417821"/>
              <a:gd name="connsiteX8" fmla="*/ 4443554 w 6021976"/>
              <a:gd name="connsiteY8" fmla="*/ 3412672 h 5417821"/>
              <a:gd name="connsiteX9" fmla="*/ 315692 w 6021976"/>
              <a:gd name="connsiteY9" fmla="*/ 2217422 h 5417821"/>
              <a:gd name="connsiteX10" fmla="*/ 1578422 w 6021976"/>
              <a:gd name="connsiteY10" fmla="*/ 2217422 h 5417821"/>
              <a:gd name="connsiteX11" fmla="*/ 1894114 w 6021976"/>
              <a:gd name="connsiteY11" fmla="*/ 2533114 h 5417821"/>
              <a:gd name="connsiteX12" fmla="*/ 1894114 w 6021976"/>
              <a:gd name="connsiteY12" fmla="*/ 4736370 h 5417821"/>
              <a:gd name="connsiteX13" fmla="*/ 1578422 w 6021976"/>
              <a:gd name="connsiteY13" fmla="*/ 5052062 h 5417821"/>
              <a:gd name="connsiteX14" fmla="*/ 315692 w 6021976"/>
              <a:gd name="connsiteY14" fmla="*/ 5052062 h 5417821"/>
              <a:gd name="connsiteX15" fmla="*/ 0 w 6021976"/>
              <a:gd name="connsiteY15" fmla="*/ 4736370 h 5417821"/>
              <a:gd name="connsiteX16" fmla="*/ 0 w 6021976"/>
              <a:gd name="connsiteY16" fmla="*/ 2533114 h 5417821"/>
              <a:gd name="connsiteX17" fmla="*/ 315692 w 6021976"/>
              <a:gd name="connsiteY17" fmla="*/ 2217422 h 5417821"/>
              <a:gd name="connsiteX18" fmla="*/ 4443554 w 6021976"/>
              <a:gd name="connsiteY18" fmla="*/ 679269 h 5417821"/>
              <a:gd name="connsiteX19" fmla="*/ 5706284 w 6021976"/>
              <a:gd name="connsiteY19" fmla="*/ 679269 h 5417821"/>
              <a:gd name="connsiteX20" fmla="*/ 6021976 w 6021976"/>
              <a:gd name="connsiteY20" fmla="*/ 994961 h 5417821"/>
              <a:gd name="connsiteX21" fmla="*/ 6021976 w 6021976"/>
              <a:gd name="connsiteY21" fmla="*/ 2985946 h 5417821"/>
              <a:gd name="connsiteX22" fmla="*/ 5706284 w 6021976"/>
              <a:gd name="connsiteY22" fmla="*/ 3301638 h 5417821"/>
              <a:gd name="connsiteX23" fmla="*/ 4443554 w 6021976"/>
              <a:gd name="connsiteY23" fmla="*/ 3301638 h 5417821"/>
              <a:gd name="connsiteX24" fmla="*/ 4127862 w 6021976"/>
              <a:gd name="connsiteY24" fmla="*/ 2985946 h 5417821"/>
              <a:gd name="connsiteX25" fmla="*/ 4127862 w 6021976"/>
              <a:gd name="connsiteY25" fmla="*/ 994961 h 5417821"/>
              <a:gd name="connsiteX26" fmla="*/ 4443554 w 6021976"/>
              <a:gd name="connsiteY26" fmla="*/ 679269 h 5417821"/>
              <a:gd name="connsiteX27" fmla="*/ 2379623 w 6021976"/>
              <a:gd name="connsiteY27" fmla="*/ 679269 h 5417821"/>
              <a:gd name="connsiteX28" fmla="*/ 3642353 w 6021976"/>
              <a:gd name="connsiteY28" fmla="*/ 679269 h 5417821"/>
              <a:gd name="connsiteX29" fmla="*/ 3958045 w 6021976"/>
              <a:gd name="connsiteY29" fmla="*/ 994961 h 5417821"/>
              <a:gd name="connsiteX30" fmla="*/ 3958045 w 6021976"/>
              <a:gd name="connsiteY30" fmla="*/ 4736369 h 5417821"/>
              <a:gd name="connsiteX31" fmla="*/ 3642353 w 6021976"/>
              <a:gd name="connsiteY31" fmla="*/ 5052061 h 5417821"/>
              <a:gd name="connsiteX32" fmla="*/ 2379623 w 6021976"/>
              <a:gd name="connsiteY32" fmla="*/ 5052061 h 5417821"/>
              <a:gd name="connsiteX33" fmla="*/ 2063931 w 6021976"/>
              <a:gd name="connsiteY33" fmla="*/ 4736369 h 5417821"/>
              <a:gd name="connsiteX34" fmla="*/ 2063931 w 6021976"/>
              <a:gd name="connsiteY34" fmla="*/ 994961 h 5417821"/>
              <a:gd name="connsiteX35" fmla="*/ 2379623 w 6021976"/>
              <a:gd name="connsiteY35" fmla="*/ 679269 h 5417821"/>
              <a:gd name="connsiteX36" fmla="*/ 315692 w 6021976"/>
              <a:gd name="connsiteY36" fmla="*/ 0 h 5417821"/>
              <a:gd name="connsiteX37" fmla="*/ 1578422 w 6021976"/>
              <a:gd name="connsiteY37" fmla="*/ 0 h 5417821"/>
              <a:gd name="connsiteX38" fmla="*/ 1894114 w 6021976"/>
              <a:gd name="connsiteY38" fmla="*/ 315692 h 5417821"/>
              <a:gd name="connsiteX39" fmla="*/ 1894114 w 6021976"/>
              <a:gd name="connsiteY39" fmla="*/ 1689457 h 5417821"/>
              <a:gd name="connsiteX40" fmla="*/ 1578422 w 6021976"/>
              <a:gd name="connsiteY40" fmla="*/ 2005149 h 5417821"/>
              <a:gd name="connsiteX41" fmla="*/ 315692 w 6021976"/>
              <a:gd name="connsiteY41" fmla="*/ 2005149 h 5417821"/>
              <a:gd name="connsiteX42" fmla="*/ 0 w 6021976"/>
              <a:gd name="connsiteY42" fmla="*/ 1689457 h 5417821"/>
              <a:gd name="connsiteX43" fmla="*/ 0 w 6021976"/>
              <a:gd name="connsiteY43" fmla="*/ 315692 h 5417821"/>
              <a:gd name="connsiteX44" fmla="*/ 315692 w 6021976"/>
              <a:gd name="connsiteY44" fmla="*/ 0 h 541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21976" h="5417821">
                <a:moveTo>
                  <a:pt x="4443554" y="3412672"/>
                </a:moveTo>
                <a:lnTo>
                  <a:pt x="5706284" y="3412672"/>
                </a:lnTo>
                <a:cubicBezTo>
                  <a:pt x="5880636" y="3412672"/>
                  <a:pt x="6021976" y="3554012"/>
                  <a:pt x="6021976" y="3728364"/>
                </a:cubicBezTo>
                <a:lnTo>
                  <a:pt x="6021976" y="5102129"/>
                </a:lnTo>
                <a:cubicBezTo>
                  <a:pt x="6021976" y="5276481"/>
                  <a:pt x="5880636" y="5417821"/>
                  <a:pt x="5706284" y="5417821"/>
                </a:cubicBezTo>
                <a:lnTo>
                  <a:pt x="4443554" y="5417821"/>
                </a:lnTo>
                <a:cubicBezTo>
                  <a:pt x="4269202" y="5417821"/>
                  <a:pt x="4127862" y="5276481"/>
                  <a:pt x="4127862" y="5102129"/>
                </a:cubicBezTo>
                <a:lnTo>
                  <a:pt x="4127862" y="3728364"/>
                </a:lnTo>
                <a:cubicBezTo>
                  <a:pt x="4127862" y="3554012"/>
                  <a:pt x="4269202" y="3412672"/>
                  <a:pt x="4443554" y="3412672"/>
                </a:cubicBezTo>
                <a:close/>
                <a:moveTo>
                  <a:pt x="315692" y="2217422"/>
                </a:moveTo>
                <a:lnTo>
                  <a:pt x="1578422" y="2217422"/>
                </a:lnTo>
                <a:cubicBezTo>
                  <a:pt x="1752774" y="2217422"/>
                  <a:pt x="1894114" y="2358762"/>
                  <a:pt x="1894114" y="2533114"/>
                </a:cubicBezTo>
                <a:lnTo>
                  <a:pt x="1894114" y="4736370"/>
                </a:lnTo>
                <a:cubicBezTo>
                  <a:pt x="1894114" y="4910722"/>
                  <a:pt x="1752774" y="5052062"/>
                  <a:pt x="1578422" y="5052062"/>
                </a:cubicBezTo>
                <a:lnTo>
                  <a:pt x="315692" y="5052062"/>
                </a:lnTo>
                <a:cubicBezTo>
                  <a:pt x="141340" y="5052062"/>
                  <a:pt x="0" y="4910722"/>
                  <a:pt x="0" y="4736370"/>
                </a:cubicBezTo>
                <a:lnTo>
                  <a:pt x="0" y="2533114"/>
                </a:lnTo>
                <a:cubicBezTo>
                  <a:pt x="0" y="2358762"/>
                  <a:pt x="141340" y="2217422"/>
                  <a:pt x="315692" y="2217422"/>
                </a:cubicBezTo>
                <a:close/>
                <a:moveTo>
                  <a:pt x="4443554" y="679269"/>
                </a:moveTo>
                <a:lnTo>
                  <a:pt x="5706284" y="679269"/>
                </a:lnTo>
                <a:cubicBezTo>
                  <a:pt x="5880636" y="679269"/>
                  <a:pt x="6021976" y="820609"/>
                  <a:pt x="6021976" y="994961"/>
                </a:cubicBezTo>
                <a:lnTo>
                  <a:pt x="6021976" y="2985946"/>
                </a:lnTo>
                <a:cubicBezTo>
                  <a:pt x="6021976" y="3160298"/>
                  <a:pt x="5880636" y="3301638"/>
                  <a:pt x="5706284" y="3301638"/>
                </a:cubicBezTo>
                <a:lnTo>
                  <a:pt x="4443554" y="3301638"/>
                </a:lnTo>
                <a:cubicBezTo>
                  <a:pt x="4269202" y="3301638"/>
                  <a:pt x="4127862" y="3160298"/>
                  <a:pt x="4127862" y="2985946"/>
                </a:cubicBezTo>
                <a:lnTo>
                  <a:pt x="4127862" y="994961"/>
                </a:lnTo>
                <a:cubicBezTo>
                  <a:pt x="4127862" y="820609"/>
                  <a:pt x="4269202" y="679269"/>
                  <a:pt x="4443554" y="679269"/>
                </a:cubicBezTo>
                <a:close/>
                <a:moveTo>
                  <a:pt x="2379623" y="679269"/>
                </a:moveTo>
                <a:lnTo>
                  <a:pt x="3642353" y="679269"/>
                </a:lnTo>
                <a:cubicBezTo>
                  <a:pt x="3816705" y="679269"/>
                  <a:pt x="3958045" y="820609"/>
                  <a:pt x="3958045" y="994961"/>
                </a:cubicBezTo>
                <a:lnTo>
                  <a:pt x="3958045" y="4736369"/>
                </a:lnTo>
                <a:cubicBezTo>
                  <a:pt x="3958045" y="4910721"/>
                  <a:pt x="3816705" y="5052061"/>
                  <a:pt x="3642353" y="5052061"/>
                </a:cubicBezTo>
                <a:lnTo>
                  <a:pt x="2379623" y="5052061"/>
                </a:lnTo>
                <a:cubicBezTo>
                  <a:pt x="2205271" y="5052061"/>
                  <a:pt x="2063931" y="4910721"/>
                  <a:pt x="2063931" y="4736369"/>
                </a:cubicBezTo>
                <a:lnTo>
                  <a:pt x="2063931" y="994961"/>
                </a:lnTo>
                <a:cubicBezTo>
                  <a:pt x="2063931" y="820609"/>
                  <a:pt x="2205271" y="679269"/>
                  <a:pt x="2379623" y="679269"/>
                </a:cubicBezTo>
                <a:close/>
                <a:moveTo>
                  <a:pt x="315692" y="0"/>
                </a:moveTo>
                <a:lnTo>
                  <a:pt x="1578422" y="0"/>
                </a:lnTo>
                <a:cubicBezTo>
                  <a:pt x="1752774" y="0"/>
                  <a:pt x="1894114" y="141340"/>
                  <a:pt x="1894114" y="315692"/>
                </a:cubicBezTo>
                <a:lnTo>
                  <a:pt x="1894114" y="1689457"/>
                </a:lnTo>
                <a:cubicBezTo>
                  <a:pt x="1894114" y="1863809"/>
                  <a:pt x="1752774" y="2005149"/>
                  <a:pt x="1578422" y="2005149"/>
                </a:cubicBezTo>
                <a:lnTo>
                  <a:pt x="315692" y="2005149"/>
                </a:lnTo>
                <a:cubicBezTo>
                  <a:pt x="141340" y="2005149"/>
                  <a:pt x="0" y="1863809"/>
                  <a:pt x="0" y="1689457"/>
                </a:cubicBezTo>
                <a:lnTo>
                  <a:pt x="0" y="315692"/>
                </a:lnTo>
                <a:cubicBezTo>
                  <a:pt x="0" y="141340"/>
                  <a:pt x="141340" y="0"/>
                  <a:pt x="315692" y="0"/>
                </a:cubicBezTo>
                <a:close/>
              </a:path>
            </a:pathLst>
          </a:custGeom>
          <a:pattFill prst="shingle">
            <a:fgClr>
              <a:srgbClr val="57AEF1"/>
            </a:fgClr>
            <a:bgClr>
              <a:schemeClr val="bg1"/>
            </a:bgClr>
          </a:pattFill>
        </p:spPr>
        <p:txBody>
          <a:bodyPr wrap="square">
            <a:noAutofit/>
          </a:bodyPr>
          <a:lstStyle>
            <a:lvl1pPr>
              <a:defRPr sz="2000">
                <a:latin typeface="Arial" panose="020B0604020202020204" pitchFamily="34" charset="0"/>
                <a:cs typeface="Arial" panose="020B0604020202020204" pitchFamily="34" charset="0"/>
              </a:defRPr>
            </a:lvl1pPr>
          </a:lstStyle>
          <a:p>
            <a:endParaRPr lang="en-ID"/>
          </a:p>
        </p:txBody>
      </p:sp>
    </p:spTree>
    <p:extLst>
      <p:ext uri="{BB962C8B-B14F-4D97-AF65-F5344CB8AC3E}">
        <p14:creationId xmlns:p14="http://schemas.microsoft.com/office/powerpoint/2010/main" val="1033350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B8BE2-BBE0-4D9F-82C2-6E32696648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4BF9BCEB-DF92-48FD-92E7-8B11CEA479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973FF9A2-2E9B-47C8-B7B8-353BC114E6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9FDFD-1A8E-4E7F-9E57-11F62E14BD07}" type="datetimeFigureOut">
              <a:rPr lang="en-ID" smtClean="0"/>
              <a:t>06/03/2023</a:t>
            </a:fld>
            <a:endParaRPr lang="en-ID"/>
          </a:p>
        </p:txBody>
      </p:sp>
      <p:sp>
        <p:nvSpPr>
          <p:cNvPr id="5" name="Footer Placeholder 4">
            <a:extLst>
              <a:ext uri="{FF2B5EF4-FFF2-40B4-BE49-F238E27FC236}">
                <a16:creationId xmlns:a16="http://schemas.microsoft.com/office/drawing/2014/main" id="{B7169F00-9889-413A-B1DF-92AA27A0B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48EED510-B395-4B6B-A436-F1D61658F9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E623B6-03BB-461B-ADC9-6DBAEA82818D}" type="slidenum">
              <a:rPr lang="en-ID" smtClean="0"/>
              <a:t>‹#›</a:t>
            </a:fld>
            <a:endParaRPr lang="en-ID"/>
          </a:p>
        </p:txBody>
      </p:sp>
    </p:spTree>
    <p:extLst>
      <p:ext uri="{BB962C8B-B14F-4D97-AF65-F5344CB8AC3E}">
        <p14:creationId xmlns:p14="http://schemas.microsoft.com/office/powerpoint/2010/main" val="36140316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publicdomainpictures.net/view-image.php?image=369984&amp;picture=digitalization" TargetMode="External"/><Relationship Id="rId2" Type="http://schemas.openxmlformats.org/officeDocument/2006/relationships/image" Target="../media/image8.jpg"/><Relationship Id="rId1" Type="http://schemas.openxmlformats.org/officeDocument/2006/relationships/slideLayout" Target="../slideLayouts/slideLayout5.xml"/><Relationship Id="rId5" Type="http://schemas.openxmlformats.org/officeDocument/2006/relationships/hyperlink" Target="https://www.pngall.com/society-png/download/74053"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computers-monitors-it-computer-332238/" TargetMode="External"/><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duperrin.com/english/2020/07/16/what-are-the-benefits-of-a-good-employee-experience/" TargetMode="External"/><Relationship Id="rId2" Type="http://schemas.openxmlformats.org/officeDocument/2006/relationships/image" Target="../media/image11.jp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hite linen texture">
            <a:extLst>
              <a:ext uri="{FF2B5EF4-FFF2-40B4-BE49-F238E27FC236}">
                <a16:creationId xmlns:a16="http://schemas.microsoft.com/office/drawing/2014/main" id="{29E47849-B66C-4B7C-8FC9-8A0DE0107FF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8017" b="8017"/>
          <a:stretch/>
        </p:blipFill>
        <p:spPr>
          <a:xfrm>
            <a:off x="0" y="0"/>
            <a:ext cx="12192000" cy="6858000"/>
          </a:xfrm>
        </p:spPr>
      </p:pic>
      <p:sp>
        <p:nvSpPr>
          <p:cNvPr id="6" name="TextBox 5">
            <a:extLst>
              <a:ext uri="{FF2B5EF4-FFF2-40B4-BE49-F238E27FC236}">
                <a16:creationId xmlns:a16="http://schemas.microsoft.com/office/drawing/2014/main" id="{F852E210-5101-4AD1-9131-469868992D11}"/>
              </a:ext>
            </a:extLst>
          </p:cNvPr>
          <p:cNvSpPr txBox="1"/>
          <p:nvPr/>
        </p:nvSpPr>
        <p:spPr>
          <a:xfrm>
            <a:off x="6266669" y="2737070"/>
            <a:ext cx="5480564" cy="3046988"/>
          </a:xfrm>
          <a:prstGeom prst="rect">
            <a:avLst/>
          </a:prstGeom>
          <a:noFill/>
        </p:spPr>
        <p:txBody>
          <a:bodyPr wrap="square" rtlCol="0">
            <a:spAutoFit/>
          </a:bodyPr>
          <a:lstStyle/>
          <a:p>
            <a:pPr algn="ctr"/>
            <a:r>
              <a:rPr lang="en-US" sz="9600" b="1" dirty="0">
                <a:solidFill>
                  <a:srgbClr val="301446"/>
                </a:solidFill>
                <a:latin typeface="Poppins" panose="00000500000000000000" pitchFamily="2" charset="0"/>
                <a:ea typeface="Roboto" panose="02000000000000000000" pitchFamily="2" charset="0"/>
                <a:cs typeface="Poppins" panose="00000500000000000000" pitchFamily="2" charset="0"/>
              </a:rPr>
              <a:t>Digital Society</a:t>
            </a:r>
            <a:endParaRPr lang="en-ID" sz="9600" b="1" dirty="0">
              <a:solidFill>
                <a:srgbClr val="301446"/>
              </a:solidFill>
              <a:latin typeface="Poppins" panose="00000500000000000000" pitchFamily="2" charset="0"/>
              <a:ea typeface="Roboto" panose="02000000000000000000" pitchFamily="2" charset="0"/>
              <a:cs typeface="Poppins" panose="00000500000000000000" pitchFamily="2" charset="0"/>
            </a:endParaRPr>
          </a:p>
        </p:txBody>
      </p:sp>
      <p:sp>
        <p:nvSpPr>
          <p:cNvPr id="8" name="TextBox 7">
            <a:extLst>
              <a:ext uri="{FF2B5EF4-FFF2-40B4-BE49-F238E27FC236}">
                <a16:creationId xmlns:a16="http://schemas.microsoft.com/office/drawing/2014/main" id="{36F16E07-6AB3-413F-BEE5-127B4D4A925A}"/>
              </a:ext>
            </a:extLst>
          </p:cNvPr>
          <p:cNvSpPr txBox="1"/>
          <p:nvPr/>
        </p:nvSpPr>
        <p:spPr>
          <a:xfrm>
            <a:off x="6662630" y="2421589"/>
            <a:ext cx="4882635" cy="426784"/>
          </a:xfrm>
          <a:prstGeom prst="rect">
            <a:avLst/>
          </a:prstGeom>
          <a:noFill/>
        </p:spPr>
        <p:txBody>
          <a:bodyPr wrap="square" rtlCol="0">
            <a:spAutoFit/>
          </a:bodyPr>
          <a:lstStyle/>
          <a:p>
            <a:pPr algn="ctr">
              <a:lnSpc>
                <a:spcPct val="150000"/>
              </a:lnSpc>
            </a:pPr>
            <a:r>
              <a:rPr lang="en-US" sz="1600" dirty="0">
                <a:latin typeface="Poppins" panose="00000500000000000000" pitchFamily="2" charset="0"/>
                <a:ea typeface="Roboto" panose="02000000000000000000" pitchFamily="2" charset="0"/>
                <a:cs typeface="Poppins" panose="00000500000000000000" pitchFamily="2" charset="0"/>
              </a:rPr>
              <a:t>Information Security and  Cyber Law</a:t>
            </a:r>
          </a:p>
        </p:txBody>
      </p:sp>
      <p:sp>
        <p:nvSpPr>
          <p:cNvPr id="10" name="TextBox 9">
            <a:extLst>
              <a:ext uri="{FF2B5EF4-FFF2-40B4-BE49-F238E27FC236}">
                <a16:creationId xmlns:a16="http://schemas.microsoft.com/office/drawing/2014/main" id="{359F9835-55CA-4C37-82FE-EE1BBE2B10B0}"/>
              </a:ext>
            </a:extLst>
          </p:cNvPr>
          <p:cNvSpPr txBox="1"/>
          <p:nvPr/>
        </p:nvSpPr>
        <p:spPr>
          <a:xfrm>
            <a:off x="8136360" y="5949857"/>
            <a:ext cx="1741182" cy="954107"/>
          </a:xfrm>
          <a:prstGeom prst="rect">
            <a:avLst/>
          </a:prstGeom>
          <a:noFill/>
        </p:spPr>
        <p:txBody>
          <a:bodyPr wrap="none" rtlCol="0">
            <a:spAutoFit/>
          </a:bodyPr>
          <a:lstStyle/>
          <a:p>
            <a:pPr algn="ctr"/>
            <a:r>
              <a:rPr lang="en-ID" sz="1400" b="1" dirty="0">
                <a:latin typeface="Poppins" panose="00000500000000000000" pitchFamily="2" charset="0"/>
                <a:cs typeface="Poppins" panose="00000500000000000000" pitchFamily="2" charset="0"/>
              </a:rPr>
              <a:t>Prashim Timsina</a:t>
            </a:r>
          </a:p>
          <a:p>
            <a:pPr algn="ctr"/>
            <a:r>
              <a:rPr lang="en-ID" sz="1400" b="1" dirty="0" err="1">
                <a:latin typeface="Poppins" panose="00000500000000000000" pitchFamily="2" charset="0"/>
                <a:cs typeface="Poppins" panose="00000500000000000000" pitchFamily="2" charset="0"/>
              </a:rPr>
              <a:t>Sushan</a:t>
            </a:r>
            <a:r>
              <a:rPr lang="en-ID" sz="1400" b="1" dirty="0">
                <a:latin typeface="Poppins" panose="00000500000000000000" pitchFamily="2" charset="0"/>
                <a:cs typeface="Poppins" panose="00000500000000000000" pitchFamily="2" charset="0"/>
              </a:rPr>
              <a:t> </a:t>
            </a:r>
            <a:r>
              <a:rPr lang="en-ID" sz="1400" b="1" dirty="0" err="1">
                <a:latin typeface="Poppins" panose="00000500000000000000" pitchFamily="2" charset="0"/>
                <a:cs typeface="Poppins" panose="00000500000000000000" pitchFamily="2" charset="0"/>
              </a:rPr>
              <a:t>Gyawali</a:t>
            </a:r>
            <a:endParaRPr lang="en-ID" sz="1400" b="1" dirty="0">
              <a:latin typeface="Poppins" panose="00000500000000000000" pitchFamily="2" charset="0"/>
              <a:cs typeface="Poppins" panose="00000500000000000000" pitchFamily="2" charset="0"/>
            </a:endParaRPr>
          </a:p>
          <a:p>
            <a:pPr algn="ctr"/>
            <a:r>
              <a:rPr lang="en-ID" sz="1400" b="1" dirty="0" err="1">
                <a:latin typeface="Poppins" panose="00000500000000000000" pitchFamily="2" charset="0"/>
                <a:cs typeface="Poppins" panose="00000500000000000000" pitchFamily="2" charset="0"/>
              </a:rPr>
              <a:t>Sarun</a:t>
            </a:r>
            <a:r>
              <a:rPr lang="en-ID" sz="1400" b="1" dirty="0">
                <a:latin typeface="Poppins" panose="00000500000000000000" pitchFamily="2" charset="0"/>
                <a:cs typeface="Poppins" panose="00000500000000000000" pitchFamily="2" charset="0"/>
              </a:rPr>
              <a:t> </a:t>
            </a:r>
            <a:r>
              <a:rPr lang="en-ID" sz="1400" b="1" dirty="0" err="1">
                <a:latin typeface="Poppins" panose="00000500000000000000" pitchFamily="2" charset="0"/>
                <a:cs typeface="Poppins" panose="00000500000000000000" pitchFamily="2" charset="0"/>
              </a:rPr>
              <a:t>Balami</a:t>
            </a:r>
            <a:endParaRPr lang="en-ID" sz="1400" b="1" dirty="0">
              <a:latin typeface="Poppins" panose="00000500000000000000" pitchFamily="2" charset="0"/>
              <a:cs typeface="Poppins" panose="00000500000000000000" pitchFamily="2" charset="0"/>
            </a:endParaRPr>
          </a:p>
          <a:p>
            <a:pPr algn="ctr"/>
            <a:endParaRPr lang="en-ID" sz="1400" b="1" dirty="0">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7BBE23F5-3EF8-4150-944E-3F2997B7366A}"/>
              </a:ext>
            </a:extLst>
          </p:cNvPr>
          <p:cNvSpPr txBox="1"/>
          <p:nvPr/>
        </p:nvSpPr>
        <p:spPr>
          <a:xfrm>
            <a:off x="352206" y="253740"/>
            <a:ext cx="1622368" cy="646331"/>
          </a:xfrm>
          <a:prstGeom prst="rect">
            <a:avLst/>
          </a:prstGeom>
          <a:noFill/>
        </p:spPr>
        <p:txBody>
          <a:bodyPr wrap="square" rtlCol="0">
            <a:spAutoFit/>
          </a:bodyPr>
          <a:lstStyle/>
          <a:p>
            <a:r>
              <a:rPr lang="en-US" sz="1200" b="1" dirty="0">
                <a:solidFill>
                  <a:schemeClr val="tx1">
                    <a:lumMod val="85000"/>
                    <a:lumOff val="15000"/>
                  </a:schemeClr>
                </a:solidFill>
                <a:latin typeface="Poppins" panose="00000500000000000000" pitchFamily="2" charset="0"/>
                <a:cs typeface="Poppins" panose="00000500000000000000" pitchFamily="2" charset="0"/>
              </a:rPr>
              <a:t>Trinity </a:t>
            </a:r>
          </a:p>
          <a:p>
            <a:r>
              <a:rPr lang="en-US" sz="1200" b="1" dirty="0">
                <a:solidFill>
                  <a:schemeClr val="tx1">
                    <a:lumMod val="85000"/>
                    <a:lumOff val="15000"/>
                  </a:schemeClr>
                </a:solidFill>
                <a:latin typeface="Poppins" panose="00000500000000000000" pitchFamily="2" charset="0"/>
                <a:cs typeface="Poppins" panose="00000500000000000000" pitchFamily="2" charset="0"/>
              </a:rPr>
              <a:t>International</a:t>
            </a:r>
          </a:p>
          <a:p>
            <a:r>
              <a:rPr lang="en-US" sz="1200" b="1" dirty="0">
                <a:solidFill>
                  <a:schemeClr val="tx1">
                    <a:lumMod val="85000"/>
                    <a:lumOff val="15000"/>
                  </a:schemeClr>
                </a:solidFill>
                <a:latin typeface="Poppins" panose="00000500000000000000" pitchFamily="2" charset="0"/>
                <a:cs typeface="Poppins" panose="00000500000000000000" pitchFamily="2" charset="0"/>
              </a:rPr>
              <a:t>College</a:t>
            </a:r>
          </a:p>
        </p:txBody>
      </p:sp>
      <p:sp>
        <p:nvSpPr>
          <p:cNvPr id="40" name="Oval 39">
            <a:extLst>
              <a:ext uri="{FF2B5EF4-FFF2-40B4-BE49-F238E27FC236}">
                <a16:creationId xmlns:a16="http://schemas.microsoft.com/office/drawing/2014/main" id="{86FA7868-2691-4467-8171-92880386992C}"/>
              </a:ext>
            </a:extLst>
          </p:cNvPr>
          <p:cNvSpPr/>
          <p:nvPr/>
        </p:nvSpPr>
        <p:spPr>
          <a:xfrm>
            <a:off x="5573486" y="1621973"/>
            <a:ext cx="522514" cy="522514"/>
          </a:xfrm>
          <a:prstGeom prst="ellipse">
            <a:avLst/>
          </a:prstGeom>
          <a:solidFill>
            <a:srgbClr val="F9A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Oval 41">
            <a:extLst>
              <a:ext uri="{FF2B5EF4-FFF2-40B4-BE49-F238E27FC236}">
                <a16:creationId xmlns:a16="http://schemas.microsoft.com/office/drawing/2014/main" id="{D8A86FC2-B0EB-480E-B231-AA45AA037D58}"/>
              </a:ext>
            </a:extLst>
          </p:cNvPr>
          <p:cNvSpPr/>
          <p:nvPr/>
        </p:nvSpPr>
        <p:spPr>
          <a:xfrm>
            <a:off x="7120395" y="6136930"/>
            <a:ext cx="442690" cy="442690"/>
          </a:xfrm>
          <a:prstGeom prst="ellipse">
            <a:avLst/>
          </a:prstGeom>
          <a:solidFill>
            <a:srgbClr val="68B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4" name="Oval 43">
            <a:extLst>
              <a:ext uri="{FF2B5EF4-FFF2-40B4-BE49-F238E27FC236}">
                <a16:creationId xmlns:a16="http://schemas.microsoft.com/office/drawing/2014/main" id="{ACA697DF-2D7E-4365-BB56-E96B83F06A21}"/>
              </a:ext>
            </a:extLst>
          </p:cNvPr>
          <p:cNvSpPr/>
          <p:nvPr/>
        </p:nvSpPr>
        <p:spPr>
          <a:xfrm>
            <a:off x="1072078" y="1280887"/>
            <a:ext cx="682172" cy="68217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452606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789E2C8C-A115-415B-AEA5-A8FA67CBCF2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2162" b="12162"/>
          <a:stretch/>
        </p:blipFill>
        <p:spPr>
          <a:xfrm>
            <a:off x="0" y="3672114"/>
            <a:ext cx="5965371" cy="3185885"/>
          </a:xfrm>
        </p:spPr>
      </p:pic>
      <p:pic>
        <p:nvPicPr>
          <p:cNvPr id="4" name="Picture Placeholder 3">
            <a:extLst>
              <a:ext uri="{FF2B5EF4-FFF2-40B4-BE49-F238E27FC236}">
                <a16:creationId xmlns:a16="http://schemas.microsoft.com/office/drawing/2014/main" id="{B4F31413-CD81-4342-9D59-2ABDEEF8D8C5}"/>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6064" b="6064"/>
          <a:stretch/>
        </p:blipFill>
        <p:spPr>
          <a:xfrm>
            <a:off x="5965371" y="0"/>
            <a:ext cx="6226629" cy="3672114"/>
          </a:xfrm>
        </p:spPr>
      </p:pic>
      <p:sp>
        <p:nvSpPr>
          <p:cNvPr id="38" name="Rectangle 37">
            <a:extLst>
              <a:ext uri="{FF2B5EF4-FFF2-40B4-BE49-F238E27FC236}">
                <a16:creationId xmlns:a16="http://schemas.microsoft.com/office/drawing/2014/main" id="{6B760C33-ACDC-4CC8-B0BA-D481D0A4FFDE}"/>
              </a:ext>
            </a:extLst>
          </p:cNvPr>
          <p:cNvSpPr/>
          <p:nvPr/>
        </p:nvSpPr>
        <p:spPr>
          <a:xfrm>
            <a:off x="751113" y="763022"/>
            <a:ext cx="4463143" cy="1171731"/>
          </a:xfrm>
          <a:prstGeom prst="rect">
            <a:avLst/>
          </a:prstGeom>
        </p:spPr>
        <p:txBody>
          <a:bodyPr wrap="square">
            <a:spAutoFit/>
          </a:bodyPr>
          <a:lstStyle/>
          <a:p>
            <a:pPr algn="just">
              <a:lnSpc>
                <a:spcPct val="150000"/>
              </a:lnSpc>
            </a:pPr>
            <a:r>
              <a:rPr lang="en-US" sz="1200" b="1" dirty="0">
                <a:solidFill>
                  <a:schemeClr val="tx1">
                    <a:lumMod val="50000"/>
                    <a:lumOff val="50000"/>
                  </a:schemeClr>
                </a:solidFill>
                <a:latin typeface="Muli" pitchFamily="2" charset="0"/>
                <a:ea typeface="Gothic A1" pitchFamily="2" charset="-127"/>
                <a:cs typeface="Gothic A1" pitchFamily="2" charset="-127"/>
              </a:rPr>
              <a:t>Digitization is the process of changing from analog to digital form, also known as digital enablement. Said another way, digitization takes an analog process and changes it to a digital form without any different-in-kind changes to the process itself.</a:t>
            </a:r>
            <a:endParaRPr lang="en-US" sz="1200" dirty="0">
              <a:solidFill>
                <a:schemeClr val="tx1">
                  <a:lumMod val="50000"/>
                  <a:lumOff val="50000"/>
                </a:schemeClr>
              </a:solidFill>
              <a:latin typeface="Muli" pitchFamily="2" charset="0"/>
              <a:ea typeface="Gothic A1" pitchFamily="2" charset="-127"/>
              <a:cs typeface="Gothic A1" pitchFamily="2" charset="-127"/>
            </a:endParaRPr>
          </a:p>
        </p:txBody>
      </p:sp>
      <p:sp>
        <p:nvSpPr>
          <p:cNvPr id="40" name="TextBox 39">
            <a:extLst>
              <a:ext uri="{FF2B5EF4-FFF2-40B4-BE49-F238E27FC236}">
                <a16:creationId xmlns:a16="http://schemas.microsoft.com/office/drawing/2014/main" id="{0A6DD727-C839-4C00-882C-4B95801533D3}"/>
              </a:ext>
            </a:extLst>
          </p:cNvPr>
          <p:cNvSpPr txBox="1"/>
          <p:nvPr/>
        </p:nvSpPr>
        <p:spPr>
          <a:xfrm>
            <a:off x="751114" y="629273"/>
            <a:ext cx="2158551" cy="307777"/>
          </a:xfrm>
          <a:prstGeom prst="rect">
            <a:avLst/>
          </a:prstGeom>
          <a:noFill/>
        </p:spPr>
        <p:txBody>
          <a:bodyPr wrap="square" rtlCol="0">
            <a:spAutoFit/>
          </a:bodyPr>
          <a:lstStyle/>
          <a:p>
            <a:r>
              <a:rPr lang="en-US" sz="1400" b="1" dirty="0">
                <a:solidFill>
                  <a:srgbClr val="301446"/>
                </a:solidFill>
                <a:latin typeface="Poppins" panose="00000500000000000000" pitchFamily="2" charset="0"/>
                <a:cs typeface="Poppins" panose="00000500000000000000" pitchFamily="2" charset="0"/>
              </a:rPr>
              <a:t>Digitalization</a:t>
            </a:r>
            <a:endParaRPr lang="en-ID" sz="1400" b="1" dirty="0">
              <a:solidFill>
                <a:srgbClr val="301446"/>
              </a:solidFill>
              <a:latin typeface="Poppins" panose="00000500000000000000" pitchFamily="2" charset="0"/>
              <a:cs typeface="Poppins" panose="00000500000000000000" pitchFamily="2" charset="0"/>
            </a:endParaRPr>
          </a:p>
        </p:txBody>
      </p:sp>
      <p:sp>
        <p:nvSpPr>
          <p:cNvPr id="41" name="Rectangle 40">
            <a:extLst>
              <a:ext uri="{FF2B5EF4-FFF2-40B4-BE49-F238E27FC236}">
                <a16:creationId xmlns:a16="http://schemas.microsoft.com/office/drawing/2014/main" id="{0BB0C336-F607-44DB-AFE7-19E713ED40DA}"/>
              </a:ext>
            </a:extLst>
          </p:cNvPr>
          <p:cNvSpPr/>
          <p:nvPr/>
        </p:nvSpPr>
        <p:spPr>
          <a:xfrm>
            <a:off x="751112" y="2257269"/>
            <a:ext cx="4463143" cy="1171731"/>
          </a:xfrm>
          <a:prstGeom prst="rect">
            <a:avLst/>
          </a:prstGeom>
        </p:spPr>
        <p:txBody>
          <a:bodyPr wrap="square">
            <a:spAutoFit/>
          </a:bodyPr>
          <a:lstStyle/>
          <a:p>
            <a:pPr algn="just">
              <a:lnSpc>
                <a:spcPct val="150000"/>
              </a:lnSpc>
            </a:pPr>
            <a:r>
              <a:rPr lang="en-US" sz="1200" b="1" dirty="0">
                <a:solidFill>
                  <a:schemeClr val="tx1">
                    <a:lumMod val="50000"/>
                    <a:lumOff val="50000"/>
                  </a:schemeClr>
                </a:solidFill>
                <a:latin typeface="Muli" pitchFamily="2" charset="0"/>
                <a:ea typeface="Gothic A1" pitchFamily="2" charset="-127"/>
                <a:cs typeface="Gothic A1" pitchFamily="2" charset="-127"/>
              </a:rPr>
              <a:t>A society is a group of people participating in continuous social connection, or a broad social group occupying the same social or spatial territory, normally exposed to the same political power and cultural standards that are dominant.</a:t>
            </a:r>
            <a:endParaRPr lang="en-US" sz="1200" dirty="0">
              <a:solidFill>
                <a:schemeClr val="tx1">
                  <a:lumMod val="50000"/>
                  <a:lumOff val="50000"/>
                </a:schemeClr>
              </a:solidFill>
              <a:latin typeface="Muli" pitchFamily="2" charset="0"/>
              <a:ea typeface="Gothic A1" pitchFamily="2" charset="-127"/>
              <a:cs typeface="Gothic A1" pitchFamily="2" charset="-127"/>
            </a:endParaRPr>
          </a:p>
        </p:txBody>
      </p:sp>
      <p:sp>
        <p:nvSpPr>
          <p:cNvPr id="42" name="TextBox 41">
            <a:extLst>
              <a:ext uri="{FF2B5EF4-FFF2-40B4-BE49-F238E27FC236}">
                <a16:creationId xmlns:a16="http://schemas.microsoft.com/office/drawing/2014/main" id="{DC75C461-1B3C-42FB-AEA5-EDF812FA7A5E}"/>
              </a:ext>
            </a:extLst>
          </p:cNvPr>
          <p:cNvSpPr txBox="1"/>
          <p:nvPr/>
        </p:nvSpPr>
        <p:spPr>
          <a:xfrm>
            <a:off x="751114" y="2135712"/>
            <a:ext cx="2158551" cy="307777"/>
          </a:xfrm>
          <a:prstGeom prst="rect">
            <a:avLst/>
          </a:prstGeom>
          <a:noFill/>
        </p:spPr>
        <p:txBody>
          <a:bodyPr wrap="square" rtlCol="0">
            <a:spAutoFit/>
          </a:bodyPr>
          <a:lstStyle/>
          <a:p>
            <a:r>
              <a:rPr lang="en-US" sz="1400" b="1" dirty="0">
                <a:solidFill>
                  <a:srgbClr val="68BC98"/>
                </a:solidFill>
                <a:latin typeface="Poppins" panose="00000500000000000000" pitchFamily="2" charset="0"/>
                <a:cs typeface="Poppins" panose="00000500000000000000" pitchFamily="2" charset="0"/>
              </a:rPr>
              <a:t>Society</a:t>
            </a:r>
            <a:endParaRPr lang="en-ID" sz="1400" b="1" dirty="0">
              <a:solidFill>
                <a:srgbClr val="68BC98"/>
              </a:solidFill>
              <a:latin typeface="Poppins" panose="00000500000000000000" pitchFamily="2" charset="0"/>
              <a:cs typeface="Poppins" panose="00000500000000000000" pitchFamily="2" charset="0"/>
            </a:endParaRPr>
          </a:p>
        </p:txBody>
      </p:sp>
      <p:sp>
        <p:nvSpPr>
          <p:cNvPr id="28" name="Rectangle 27">
            <a:extLst>
              <a:ext uri="{FF2B5EF4-FFF2-40B4-BE49-F238E27FC236}">
                <a16:creationId xmlns:a16="http://schemas.microsoft.com/office/drawing/2014/main" id="{72CF7381-926E-4E8A-AF37-E2CDED2C2CDD}"/>
              </a:ext>
            </a:extLst>
          </p:cNvPr>
          <p:cNvSpPr/>
          <p:nvPr/>
        </p:nvSpPr>
        <p:spPr>
          <a:xfrm>
            <a:off x="5486400" y="3181974"/>
            <a:ext cx="5254172" cy="27893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Rectangle 21">
            <a:extLst>
              <a:ext uri="{FF2B5EF4-FFF2-40B4-BE49-F238E27FC236}">
                <a16:creationId xmlns:a16="http://schemas.microsoft.com/office/drawing/2014/main" id="{D48D77D0-B13F-4FE9-86D5-A4C8D9AA3C6E}"/>
              </a:ext>
            </a:extLst>
          </p:cNvPr>
          <p:cNvSpPr/>
          <p:nvPr/>
        </p:nvSpPr>
        <p:spPr>
          <a:xfrm>
            <a:off x="5679010" y="5091599"/>
            <a:ext cx="4905829" cy="340734"/>
          </a:xfrm>
          <a:prstGeom prst="rect">
            <a:avLst/>
          </a:prstGeom>
        </p:spPr>
        <p:txBody>
          <a:bodyPr wrap="square">
            <a:spAutoFit/>
          </a:bodyPr>
          <a:lstStyle/>
          <a:p>
            <a:pPr algn="just">
              <a:lnSpc>
                <a:spcPct val="150000"/>
              </a:lnSpc>
            </a:pPr>
            <a:r>
              <a:rPr lang="it-IT" sz="1200" b="1" dirty="0">
                <a:solidFill>
                  <a:schemeClr val="tx1">
                    <a:lumMod val="50000"/>
                    <a:lumOff val="50000"/>
                  </a:schemeClr>
                </a:solidFill>
                <a:latin typeface="Muli" pitchFamily="2" charset="0"/>
                <a:ea typeface="Gothic A1" pitchFamily="2" charset="-127"/>
                <a:cs typeface="Gothic A1" pitchFamily="2" charset="-127"/>
              </a:rPr>
              <a:t>Definition and Explaination.</a:t>
            </a:r>
            <a:endParaRPr lang="en-US" sz="1200" dirty="0">
              <a:solidFill>
                <a:schemeClr val="tx1">
                  <a:lumMod val="50000"/>
                  <a:lumOff val="50000"/>
                </a:schemeClr>
              </a:solidFill>
              <a:latin typeface="Muli" pitchFamily="2" charset="0"/>
              <a:ea typeface="Gothic A1" pitchFamily="2" charset="-127"/>
              <a:cs typeface="Gothic A1" pitchFamily="2" charset="-127"/>
            </a:endParaRPr>
          </a:p>
        </p:txBody>
      </p:sp>
      <p:sp>
        <p:nvSpPr>
          <p:cNvPr id="24" name="TextBox 23">
            <a:extLst>
              <a:ext uri="{FF2B5EF4-FFF2-40B4-BE49-F238E27FC236}">
                <a16:creationId xmlns:a16="http://schemas.microsoft.com/office/drawing/2014/main" id="{1EB026E2-F3BE-4DC6-BAD8-465B21C206F6}"/>
              </a:ext>
            </a:extLst>
          </p:cNvPr>
          <p:cNvSpPr txBox="1"/>
          <p:nvPr/>
        </p:nvSpPr>
        <p:spPr>
          <a:xfrm>
            <a:off x="5679010" y="3670220"/>
            <a:ext cx="4511994" cy="1384995"/>
          </a:xfrm>
          <a:prstGeom prst="rect">
            <a:avLst/>
          </a:prstGeom>
          <a:noFill/>
        </p:spPr>
        <p:txBody>
          <a:bodyPr wrap="square" rtlCol="0">
            <a:spAutoFit/>
          </a:bodyPr>
          <a:lstStyle/>
          <a:p>
            <a:r>
              <a:rPr lang="en-US" sz="2800" b="1" spc="100" dirty="0">
                <a:solidFill>
                  <a:srgbClr val="301446"/>
                </a:solidFill>
                <a:latin typeface="Poppins" panose="00000500000000000000" pitchFamily="2" charset="0"/>
                <a:ea typeface="Roboto" panose="02000000000000000000" pitchFamily="2" charset="0"/>
                <a:cs typeface="Poppins" panose="00000500000000000000" pitchFamily="2" charset="0"/>
              </a:rPr>
              <a:t>What are Digitalization and society?</a:t>
            </a:r>
          </a:p>
        </p:txBody>
      </p:sp>
      <p:sp>
        <p:nvSpPr>
          <p:cNvPr id="26" name="TextBox 25">
            <a:extLst>
              <a:ext uri="{FF2B5EF4-FFF2-40B4-BE49-F238E27FC236}">
                <a16:creationId xmlns:a16="http://schemas.microsoft.com/office/drawing/2014/main" id="{D70992DD-468C-4F1B-B4C8-52551DD64A1B}"/>
              </a:ext>
            </a:extLst>
          </p:cNvPr>
          <p:cNvSpPr txBox="1"/>
          <p:nvPr/>
        </p:nvSpPr>
        <p:spPr>
          <a:xfrm>
            <a:off x="5679010" y="3396059"/>
            <a:ext cx="2610623" cy="307777"/>
          </a:xfrm>
          <a:prstGeom prst="rect">
            <a:avLst/>
          </a:prstGeom>
          <a:noFill/>
        </p:spPr>
        <p:txBody>
          <a:bodyPr wrap="square" rtlCol="0">
            <a:spAutoFit/>
          </a:bodyPr>
          <a:lstStyle/>
          <a:p>
            <a:r>
              <a:rPr lang="en-US" sz="1400" b="1" dirty="0">
                <a:solidFill>
                  <a:srgbClr val="EA7052"/>
                </a:solidFill>
                <a:latin typeface="Poppins" panose="00000500000000000000" pitchFamily="2" charset="0"/>
                <a:cs typeface="Poppins" panose="00000500000000000000" pitchFamily="2" charset="0"/>
              </a:rPr>
              <a:t>Digital Society</a:t>
            </a:r>
            <a:endParaRPr lang="en-ID" sz="1400" b="1" dirty="0">
              <a:solidFill>
                <a:srgbClr val="EA7052"/>
              </a:solidFill>
              <a:latin typeface="Poppins" panose="00000500000000000000" pitchFamily="2" charset="0"/>
              <a:cs typeface="Poppins" panose="00000500000000000000" pitchFamily="2" charset="0"/>
            </a:endParaRPr>
          </a:p>
        </p:txBody>
      </p:sp>
      <p:sp>
        <p:nvSpPr>
          <p:cNvPr id="44" name="Oval 43">
            <a:extLst>
              <a:ext uri="{FF2B5EF4-FFF2-40B4-BE49-F238E27FC236}">
                <a16:creationId xmlns:a16="http://schemas.microsoft.com/office/drawing/2014/main" id="{997507DF-C9A1-4985-80EA-5EA854909AAD}"/>
              </a:ext>
            </a:extLst>
          </p:cNvPr>
          <p:cNvSpPr/>
          <p:nvPr/>
        </p:nvSpPr>
        <p:spPr>
          <a:xfrm>
            <a:off x="10410668" y="5705485"/>
            <a:ext cx="522514" cy="522514"/>
          </a:xfrm>
          <a:prstGeom prst="ellipse">
            <a:avLst/>
          </a:prstGeom>
          <a:solidFill>
            <a:srgbClr val="F9A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6" name="Oval 45">
            <a:extLst>
              <a:ext uri="{FF2B5EF4-FFF2-40B4-BE49-F238E27FC236}">
                <a16:creationId xmlns:a16="http://schemas.microsoft.com/office/drawing/2014/main" id="{C4C69B2C-1013-4FB5-BFE3-7CBC8FF607B1}"/>
              </a:ext>
            </a:extLst>
          </p:cNvPr>
          <p:cNvSpPr/>
          <p:nvPr/>
        </p:nvSpPr>
        <p:spPr>
          <a:xfrm>
            <a:off x="308424" y="254040"/>
            <a:ext cx="442690" cy="442690"/>
          </a:xfrm>
          <a:prstGeom prst="ellipse">
            <a:avLst/>
          </a:prstGeom>
          <a:solidFill>
            <a:srgbClr val="68B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088946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384788-990C-49C8-8D35-CEBF09BBC59A}"/>
              </a:ext>
            </a:extLst>
          </p:cNvPr>
          <p:cNvSpPr/>
          <p:nvPr/>
        </p:nvSpPr>
        <p:spPr>
          <a:xfrm>
            <a:off x="6330177" y="2554493"/>
            <a:ext cx="4905829" cy="3110723"/>
          </a:xfrm>
          <a:prstGeom prst="rect">
            <a:avLst/>
          </a:prstGeom>
        </p:spPr>
        <p:txBody>
          <a:bodyPr wrap="square">
            <a:spAutoFit/>
          </a:bodyPr>
          <a:lstStyle/>
          <a:p>
            <a:pPr algn="just">
              <a:lnSpc>
                <a:spcPct val="150000"/>
              </a:lnSpc>
            </a:pPr>
            <a:r>
              <a:rPr lang="it-IT" sz="1200" b="1" dirty="0">
                <a:solidFill>
                  <a:schemeClr val="tx1">
                    <a:lumMod val="50000"/>
                    <a:lumOff val="50000"/>
                  </a:schemeClr>
                </a:solidFill>
                <a:latin typeface="Muli" pitchFamily="2" charset="0"/>
                <a:ea typeface="Gothic A1" pitchFamily="2" charset="-127"/>
                <a:cs typeface="Gothic A1" pitchFamily="2" charset="-127"/>
              </a:rPr>
              <a:t>Digital society is the consequence of the adoption and integration of information and communication technology by the modern societies in their day to day activities, culture and lifestyles. It is not limited/bound to any geographical boundary. Digital society eases the imporovement of citizens lives and efficiency to many areas such as: health services, transportation, energy, agriculture , manufacturing, retail and public administration. Similarly, they can also imporve the governing process by helping the policy-makiers to take better decisions inclusive of citizens. Likewise, internet has considerable potential to promorte democracy, cultural diversity and human rights, say for example, freedom of expression and right to information</a:t>
            </a:r>
            <a:endParaRPr lang="en-US" sz="1200" dirty="0">
              <a:solidFill>
                <a:schemeClr val="tx1">
                  <a:lumMod val="50000"/>
                  <a:lumOff val="50000"/>
                </a:schemeClr>
              </a:solidFill>
              <a:latin typeface="Muli" pitchFamily="2" charset="0"/>
              <a:ea typeface="Gothic A1" pitchFamily="2" charset="-127"/>
              <a:cs typeface="Gothic A1" pitchFamily="2" charset="-127"/>
            </a:endParaRPr>
          </a:p>
        </p:txBody>
      </p:sp>
      <p:sp>
        <p:nvSpPr>
          <p:cNvPr id="6" name="TextBox 5">
            <a:extLst>
              <a:ext uri="{FF2B5EF4-FFF2-40B4-BE49-F238E27FC236}">
                <a16:creationId xmlns:a16="http://schemas.microsoft.com/office/drawing/2014/main" id="{9D0073BA-D0FA-4B29-8499-3DD02C3823A0}"/>
              </a:ext>
            </a:extLst>
          </p:cNvPr>
          <p:cNvSpPr txBox="1"/>
          <p:nvPr/>
        </p:nvSpPr>
        <p:spPr>
          <a:xfrm>
            <a:off x="6330178" y="1222445"/>
            <a:ext cx="4511994" cy="954107"/>
          </a:xfrm>
          <a:prstGeom prst="rect">
            <a:avLst/>
          </a:prstGeom>
          <a:noFill/>
        </p:spPr>
        <p:txBody>
          <a:bodyPr wrap="square" rtlCol="0">
            <a:spAutoFit/>
          </a:bodyPr>
          <a:lstStyle/>
          <a:p>
            <a:r>
              <a:rPr lang="en-US" sz="2800" b="1" spc="100" dirty="0">
                <a:solidFill>
                  <a:schemeClr val="tx1">
                    <a:lumMod val="85000"/>
                    <a:lumOff val="15000"/>
                  </a:schemeClr>
                </a:solidFill>
                <a:latin typeface="Poppins" panose="00000500000000000000" pitchFamily="2" charset="0"/>
                <a:ea typeface="Roboto" panose="02000000000000000000" pitchFamily="2" charset="0"/>
                <a:cs typeface="Poppins" panose="00000500000000000000" pitchFamily="2" charset="0"/>
              </a:rPr>
              <a:t>An introduction to Digital Society</a:t>
            </a:r>
          </a:p>
        </p:txBody>
      </p:sp>
      <p:sp>
        <p:nvSpPr>
          <p:cNvPr id="8" name="TextBox 7">
            <a:extLst>
              <a:ext uri="{FF2B5EF4-FFF2-40B4-BE49-F238E27FC236}">
                <a16:creationId xmlns:a16="http://schemas.microsoft.com/office/drawing/2014/main" id="{C03E7305-EC9E-4494-8B68-5002D69DB368}"/>
              </a:ext>
            </a:extLst>
          </p:cNvPr>
          <p:cNvSpPr txBox="1"/>
          <p:nvPr/>
        </p:nvSpPr>
        <p:spPr>
          <a:xfrm>
            <a:off x="6330177" y="2211634"/>
            <a:ext cx="3198136" cy="307777"/>
          </a:xfrm>
          <a:prstGeom prst="rect">
            <a:avLst/>
          </a:prstGeom>
          <a:noFill/>
        </p:spPr>
        <p:txBody>
          <a:bodyPr wrap="square" rtlCol="0">
            <a:spAutoFit/>
          </a:bodyPr>
          <a:lstStyle/>
          <a:p>
            <a:r>
              <a:rPr lang="en-US" sz="1400" b="1" dirty="0">
                <a:solidFill>
                  <a:schemeClr val="tx1">
                    <a:lumMod val="85000"/>
                    <a:lumOff val="15000"/>
                  </a:schemeClr>
                </a:solidFill>
                <a:latin typeface="Poppins" panose="00000500000000000000" pitchFamily="2" charset="0"/>
                <a:cs typeface="Poppins" panose="00000500000000000000" pitchFamily="2" charset="0"/>
              </a:rPr>
              <a:t>Briefing.</a:t>
            </a:r>
            <a:endParaRPr lang="en-ID" sz="1400" b="1" dirty="0">
              <a:solidFill>
                <a:schemeClr val="tx1">
                  <a:lumMod val="85000"/>
                  <a:lumOff val="15000"/>
                </a:schemeClr>
              </a:solidFill>
              <a:latin typeface="Poppins" panose="00000500000000000000" pitchFamily="2" charset="0"/>
              <a:cs typeface="Poppins" panose="00000500000000000000" pitchFamily="2" charset="0"/>
            </a:endParaRPr>
          </a:p>
        </p:txBody>
      </p:sp>
      <p:grpSp>
        <p:nvGrpSpPr>
          <p:cNvPr id="21" name="Group 20">
            <a:extLst>
              <a:ext uri="{FF2B5EF4-FFF2-40B4-BE49-F238E27FC236}">
                <a16:creationId xmlns:a16="http://schemas.microsoft.com/office/drawing/2014/main" id="{5C432497-260D-4843-99AC-6C00A5291096}"/>
              </a:ext>
            </a:extLst>
          </p:cNvPr>
          <p:cNvGrpSpPr/>
          <p:nvPr/>
        </p:nvGrpSpPr>
        <p:grpSpPr>
          <a:xfrm>
            <a:off x="9611001" y="5823048"/>
            <a:ext cx="1449299" cy="467859"/>
            <a:chOff x="7394055" y="638629"/>
            <a:chExt cx="1449299" cy="467859"/>
          </a:xfrm>
        </p:grpSpPr>
        <p:sp>
          <p:nvSpPr>
            <p:cNvPr id="19" name="Rectangle: Rounded Corners 18">
              <a:extLst>
                <a:ext uri="{FF2B5EF4-FFF2-40B4-BE49-F238E27FC236}">
                  <a16:creationId xmlns:a16="http://schemas.microsoft.com/office/drawing/2014/main" id="{559BBE83-F18A-461B-96B5-8834055E3BD2}"/>
                </a:ext>
              </a:extLst>
            </p:cNvPr>
            <p:cNvSpPr/>
            <p:nvPr/>
          </p:nvSpPr>
          <p:spPr>
            <a:xfrm>
              <a:off x="7394055" y="638629"/>
              <a:ext cx="1449299" cy="467859"/>
            </a:xfrm>
            <a:prstGeom prst="roundRect">
              <a:avLst/>
            </a:prstGeom>
            <a:solidFill>
              <a:srgbClr val="301446"/>
            </a:solidFill>
            <a:ln>
              <a:noFill/>
            </a:ln>
            <a:effectLst>
              <a:outerShdw blurRad="101600" dist="889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 name="TextBox 19">
              <a:extLst>
                <a:ext uri="{FF2B5EF4-FFF2-40B4-BE49-F238E27FC236}">
                  <a16:creationId xmlns:a16="http://schemas.microsoft.com/office/drawing/2014/main" id="{F089C6A8-CD07-4593-A571-A13BE9BE3067}"/>
                </a:ext>
              </a:extLst>
            </p:cNvPr>
            <p:cNvSpPr txBox="1"/>
            <p:nvPr/>
          </p:nvSpPr>
          <p:spPr>
            <a:xfrm>
              <a:off x="7449010" y="718669"/>
              <a:ext cx="1339390" cy="307777"/>
            </a:xfrm>
            <a:prstGeom prst="rect">
              <a:avLst/>
            </a:prstGeom>
            <a:noFill/>
          </p:spPr>
          <p:txBody>
            <a:bodyPr wrap="square" rtlCol="0">
              <a:spAutoFit/>
            </a:bodyPr>
            <a:lstStyle/>
            <a:p>
              <a:pPr algn="ctr"/>
              <a:r>
                <a:rPr lang="en-US" sz="1400" b="1" dirty="0">
                  <a:solidFill>
                    <a:schemeClr val="bg1"/>
                  </a:solidFill>
                  <a:latin typeface="Poppins" panose="00000500000000000000" pitchFamily="2" charset="0"/>
                  <a:cs typeface="Poppins" panose="00000500000000000000" pitchFamily="2" charset="0"/>
                </a:rPr>
                <a:t>Read More</a:t>
              </a:r>
              <a:endParaRPr lang="en-ID" sz="1400" b="1" dirty="0">
                <a:solidFill>
                  <a:schemeClr val="bg1"/>
                </a:solidFill>
                <a:latin typeface="Poppins" panose="00000500000000000000" pitchFamily="2" charset="0"/>
                <a:cs typeface="Poppins" panose="00000500000000000000" pitchFamily="2" charset="0"/>
              </a:endParaRPr>
            </a:p>
          </p:txBody>
        </p:sp>
      </p:grpSp>
      <p:sp>
        <p:nvSpPr>
          <p:cNvPr id="25" name="TextBox 24">
            <a:extLst>
              <a:ext uri="{FF2B5EF4-FFF2-40B4-BE49-F238E27FC236}">
                <a16:creationId xmlns:a16="http://schemas.microsoft.com/office/drawing/2014/main" id="{265E3FBC-8345-4288-ADA2-3028F9B78C57}"/>
              </a:ext>
            </a:extLst>
          </p:cNvPr>
          <p:cNvSpPr txBox="1"/>
          <p:nvPr/>
        </p:nvSpPr>
        <p:spPr>
          <a:xfrm>
            <a:off x="1856349" y="5332355"/>
            <a:ext cx="2158551" cy="338554"/>
          </a:xfrm>
          <a:prstGeom prst="rect">
            <a:avLst/>
          </a:prstGeom>
          <a:noFill/>
        </p:spPr>
        <p:txBody>
          <a:bodyPr wrap="square" rtlCol="0">
            <a:spAutoFit/>
          </a:bodyPr>
          <a:lstStyle/>
          <a:p>
            <a:pPr algn="ctr"/>
            <a:r>
              <a:rPr lang="en-US" sz="1600" b="1" dirty="0">
                <a:solidFill>
                  <a:schemeClr val="tx1">
                    <a:lumMod val="85000"/>
                    <a:lumOff val="15000"/>
                  </a:schemeClr>
                </a:solidFill>
                <a:latin typeface="Poppins" panose="00000500000000000000" pitchFamily="2" charset="0"/>
                <a:cs typeface="Poppins" panose="00000500000000000000" pitchFamily="2" charset="0"/>
              </a:rPr>
              <a:t>Introduction</a:t>
            </a:r>
            <a:endParaRPr lang="en-ID" sz="1600" b="1" dirty="0">
              <a:solidFill>
                <a:schemeClr val="tx1">
                  <a:lumMod val="85000"/>
                  <a:lumOff val="15000"/>
                </a:schemeClr>
              </a:solidFill>
              <a:latin typeface="Poppins" panose="00000500000000000000" pitchFamily="2" charset="0"/>
              <a:cs typeface="Poppins" panose="00000500000000000000" pitchFamily="2" charset="0"/>
            </a:endParaRPr>
          </a:p>
        </p:txBody>
      </p:sp>
      <p:sp>
        <p:nvSpPr>
          <p:cNvPr id="26" name="TextBox 25">
            <a:extLst>
              <a:ext uri="{FF2B5EF4-FFF2-40B4-BE49-F238E27FC236}">
                <a16:creationId xmlns:a16="http://schemas.microsoft.com/office/drawing/2014/main" id="{B6AFA0AA-F5C0-4823-A33D-C9871697F5F2}"/>
              </a:ext>
            </a:extLst>
          </p:cNvPr>
          <p:cNvSpPr txBox="1"/>
          <p:nvPr/>
        </p:nvSpPr>
        <p:spPr>
          <a:xfrm>
            <a:off x="1856349" y="5669160"/>
            <a:ext cx="2158551" cy="307777"/>
          </a:xfrm>
          <a:prstGeom prst="rect">
            <a:avLst/>
          </a:prstGeom>
          <a:noFill/>
        </p:spPr>
        <p:txBody>
          <a:bodyPr wrap="square" rtlCol="0">
            <a:spAutoFit/>
          </a:bodyPr>
          <a:lstStyle/>
          <a:p>
            <a:pPr algn="ctr"/>
            <a:r>
              <a:rPr lang="en-US" sz="1400" dirty="0">
                <a:solidFill>
                  <a:srgbClr val="EA7052"/>
                </a:solidFill>
                <a:latin typeface="Poppins" panose="00000500000000000000" pitchFamily="2" charset="0"/>
                <a:cs typeface="Poppins" panose="00000500000000000000" pitchFamily="2" charset="0"/>
              </a:rPr>
              <a:t>Digital Society</a:t>
            </a:r>
            <a:endParaRPr lang="en-ID" sz="1400" dirty="0">
              <a:solidFill>
                <a:srgbClr val="EA7052"/>
              </a:solidFill>
              <a:latin typeface="Poppins" panose="00000500000000000000" pitchFamily="2" charset="0"/>
              <a:cs typeface="Poppins" panose="00000500000000000000" pitchFamily="2" charset="0"/>
            </a:endParaRPr>
          </a:p>
        </p:txBody>
      </p:sp>
      <p:cxnSp>
        <p:nvCxnSpPr>
          <p:cNvPr id="28" name="Straight Connector 27">
            <a:extLst>
              <a:ext uri="{FF2B5EF4-FFF2-40B4-BE49-F238E27FC236}">
                <a16:creationId xmlns:a16="http://schemas.microsoft.com/office/drawing/2014/main" id="{DAD591A2-454A-4085-B879-85C364B05347}"/>
              </a:ext>
            </a:extLst>
          </p:cNvPr>
          <p:cNvCxnSpPr/>
          <p:nvPr/>
        </p:nvCxnSpPr>
        <p:spPr>
          <a:xfrm>
            <a:off x="2090057" y="6104869"/>
            <a:ext cx="1741714"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5" name="Picture Placeholder 4">
            <a:extLst>
              <a:ext uri="{FF2B5EF4-FFF2-40B4-BE49-F238E27FC236}">
                <a16:creationId xmlns:a16="http://schemas.microsoft.com/office/drawing/2014/main" id="{9B4915F4-C262-4646-97E3-FB2D3FC6F50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500" r="12500"/>
          <a:stretch/>
        </p:blipFill>
        <p:spPr>
          <a:xfrm>
            <a:off x="776513" y="881747"/>
            <a:ext cx="4230916" cy="4230916"/>
          </a:xfrm>
        </p:spPr>
      </p:pic>
      <p:sp>
        <p:nvSpPr>
          <p:cNvPr id="17" name="TextBox 16">
            <a:extLst>
              <a:ext uri="{FF2B5EF4-FFF2-40B4-BE49-F238E27FC236}">
                <a16:creationId xmlns:a16="http://schemas.microsoft.com/office/drawing/2014/main" id="{575CA732-39E0-4167-811A-2A92D6E3E60F}"/>
              </a:ext>
            </a:extLst>
          </p:cNvPr>
          <p:cNvSpPr txBox="1"/>
          <p:nvPr/>
        </p:nvSpPr>
        <p:spPr>
          <a:xfrm>
            <a:off x="10447572" y="253312"/>
            <a:ext cx="1392221" cy="646331"/>
          </a:xfrm>
          <a:prstGeom prst="rect">
            <a:avLst/>
          </a:prstGeom>
          <a:noFill/>
        </p:spPr>
        <p:txBody>
          <a:bodyPr wrap="square" rtlCol="0">
            <a:spAutoFit/>
          </a:bodyPr>
          <a:lstStyle/>
          <a:p>
            <a:pPr algn="r"/>
            <a:r>
              <a:rPr lang="en-US" sz="1200" b="1" dirty="0">
                <a:solidFill>
                  <a:schemeClr val="tx1">
                    <a:lumMod val="85000"/>
                    <a:lumOff val="15000"/>
                  </a:schemeClr>
                </a:solidFill>
                <a:latin typeface="Poppins" panose="00000500000000000000" pitchFamily="2" charset="0"/>
                <a:cs typeface="Poppins" panose="00000500000000000000" pitchFamily="2" charset="0"/>
              </a:rPr>
              <a:t>Trinity International College</a:t>
            </a:r>
          </a:p>
        </p:txBody>
      </p:sp>
    </p:spTree>
    <p:extLst>
      <p:ext uri="{BB962C8B-B14F-4D97-AF65-F5344CB8AC3E}">
        <p14:creationId xmlns:p14="http://schemas.microsoft.com/office/powerpoint/2010/main" val="158112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1CB75A4D-E81D-46CD-AC7D-3EBE4D16CDC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526" r="22454"/>
          <a:stretch/>
        </p:blipFill>
        <p:spPr>
          <a:xfrm>
            <a:off x="1197428" y="729887"/>
            <a:ext cx="3322319" cy="5398225"/>
          </a:xfrm>
        </p:spPr>
      </p:pic>
      <p:sp>
        <p:nvSpPr>
          <p:cNvPr id="4" name="TextBox 3">
            <a:extLst>
              <a:ext uri="{FF2B5EF4-FFF2-40B4-BE49-F238E27FC236}">
                <a16:creationId xmlns:a16="http://schemas.microsoft.com/office/drawing/2014/main" id="{074F395D-61D5-4048-B39E-10F69336A3B6}"/>
              </a:ext>
            </a:extLst>
          </p:cNvPr>
          <p:cNvSpPr txBox="1"/>
          <p:nvPr/>
        </p:nvSpPr>
        <p:spPr>
          <a:xfrm>
            <a:off x="5330750" y="1879343"/>
            <a:ext cx="5107080" cy="3046988"/>
          </a:xfrm>
          <a:prstGeom prst="rect">
            <a:avLst/>
          </a:prstGeom>
          <a:noFill/>
        </p:spPr>
        <p:txBody>
          <a:bodyPr wrap="square" rtlCol="0">
            <a:spAutoFit/>
          </a:bodyPr>
          <a:lstStyle/>
          <a:p>
            <a:pPr algn="ctr"/>
            <a:r>
              <a:rPr lang="en-US" sz="2400" i="1" spc="100" dirty="0">
                <a:solidFill>
                  <a:srgbClr val="301446"/>
                </a:solidFill>
                <a:latin typeface="Poppins" panose="00000500000000000000" pitchFamily="2" charset="0"/>
                <a:ea typeface="Roboto" panose="02000000000000000000" pitchFamily="2" charset="0"/>
                <a:cs typeface="Poppins" panose="00000500000000000000" pitchFamily="2" charset="0"/>
              </a:rPr>
              <a:t>A digital society is an interdisciplinary research area and a kind of progressive society formed as a result of adaptation and integration of advanced technologies into the society and culture.</a:t>
            </a:r>
          </a:p>
        </p:txBody>
      </p:sp>
      <p:grpSp>
        <p:nvGrpSpPr>
          <p:cNvPr id="21" name="Graphic 19">
            <a:extLst>
              <a:ext uri="{FF2B5EF4-FFF2-40B4-BE49-F238E27FC236}">
                <a16:creationId xmlns:a16="http://schemas.microsoft.com/office/drawing/2014/main" id="{141A2B31-B729-4614-9F36-26E0F398308F}"/>
              </a:ext>
            </a:extLst>
          </p:cNvPr>
          <p:cNvGrpSpPr/>
          <p:nvPr/>
        </p:nvGrpSpPr>
        <p:grpSpPr>
          <a:xfrm rot="10800000">
            <a:off x="7554953" y="1149853"/>
            <a:ext cx="658674" cy="557335"/>
            <a:chOff x="7544422" y="932821"/>
            <a:chExt cx="948615" cy="802667"/>
          </a:xfrm>
          <a:solidFill>
            <a:srgbClr val="EA7052"/>
          </a:solidFill>
        </p:grpSpPr>
        <p:sp>
          <p:nvSpPr>
            <p:cNvPr id="22" name="Freeform: Shape 21">
              <a:extLst>
                <a:ext uri="{FF2B5EF4-FFF2-40B4-BE49-F238E27FC236}">
                  <a16:creationId xmlns:a16="http://schemas.microsoft.com/office/drawing/2014/main" id="{01E17CB4-775F-4F7D-AFBB-411A90229BEC}"/>
                </a:ext>
              </a:extLst>
            </p:cNvPr>
            <p:cNvSpPr/>
            <p:nvPr/>
          </p:nvSpPr>
          <p:spPr>
            <a:xfrm>
              <a:off x="7544422" y="932821"/>
              <a:ext cx="437822" cy="802667"/>
            </a:xfrm>
            <a:custGeom>
              <a:avLst/>
              <a:gdLst>
                <a:gd name="connsiteX0" fmla="*/ 328373 w 437822"/>
                <a:gd name="connsiteY0" fmla="*/ 0 h 802667"/>
                <a:gd name="connsiteX1" fmla="*/ 109458 w 437822"/>
                <a:gd name="connsiteY1" fmla="*/ 0 h 802667"/>
                <a:gd name="connsiteX2" fmla="*/ 31920 w 437822"/>
                <a:gd name="connsiteY2" fmla="*/ 31922 h 802667"/>
                <a:gd name="connsiteX3" fmla="*/ 0 w 437822"/>
                <a:gd name="connsiteY3" fmla="*/ 109458 h 802667"/>
                <a:gd name="connsiteX4" fmla="*/ 0 w 437822"/>
                <a:gd name="connsiteY4" fmla="*/ 328365 h 802667"/>
                <a:gd name="connsiteX5" fmla="*/ 31920 w 437822"/>
                <a:gd name="connsiteY5" fmla="*/ 405890 h 802667"/>
                <a:gd name="connsiteX6" fmla="*/ 109458 w 437822"/>
                <a:gd name="connsiteY6" fmla="*/ 437814 h 802667"/>
                <a:gd name="connsiteX7" fmla="*/ 237155 w 437822"/>
                <a:gd name="connsiteY7" fmla="*/ 437814 h 802667"/>
                <a:gd name="connsiteX8" fmla="*/ 275920 w 437822"/>
                <a:gd name="connsiteY8" fmla="*/ 453776 h 802667"/>
                <a:gd name="connsiteX9" fmla="*/ 291882 w 437822"/>
                <a:gd name="connsiteY9" fmla="*/ 492547 h 802667"/>
                <a:gd name="connsiteX10" fmla="*/ 291882 w 437822"/>
                <a:gd name="connsiteY10" fmla="*/ 510779 h 802667"/>
                <a:gd name="connsiteX11" fmla="*/ 249126 w 437822"/>
                <a:gd name="connsiteY11" fmla="*/ 613961 h 802667"/>
                <a:gd name="connsiteX12" fmla="*/ 145938 w 437822"/>
                <a:gd name="connsiteY12" fmla="*/ 656710 h 802667"/>
                <a:gd name="connsiteX13" fmla="*/ 109458 w 437822"/>
                <a:gd name="connsiteY13" fmla="*/ 656710 h 802667"/>
                <a:gd name="connsiteX14" fmla="*/ 83797 w 437822"/>
                <a:gd name="connsiteY14" fmla="*/ 667546 h 802667"/>
                <a:gd name="connsiteX15" fmla="*/ 72967 w 437822"/>
                <a:gd name="connsiteY15" fmla="*/ 693198 h 802667"/>
                <a:gd name="connsiteX16" fmla="*/ 72967 w 437822"/>
                <a:gd name="connsiteY16" fmla="*/ 766177 h 802667"/>
                <a:gd name="connsiteX17" fmla="*/ 83797 w 437822"/>
                <a:gd name="connsiteY17" fmla="*/ 791831 h 802667"/>
                <a:gd name="connsiteX18" fmla="*/ 109458 w 437822"/>
                <a:gd name="connsiteY18" fmla="*/ 802668 h 802667"/>
                <a:gd name="connsiteX19" fmla="*/ 145940 w 437822"/>
                <a:gd name="connsiteY19" fmla="*/ 802668 h 802667"/>
                <a:gd name="connsiteX20" fmla="*/ 259108 w 437822"/>
                <a:gd name="connsiteY20" fmla="*/ 779573 h 802667"/>
                <a:gd name="connsiteX21" fmla="*/ 352316 w 437822"/>
                <a:gd name="connsiteY21" fmla="*/ 717145 h 802667"/>
                <a:gd name="connsiteX22" fmla="*/ 414736 w 437822"/>
                <a:gd name="connsiteY22" fmla="*/ 623939 h 802667"/>
                <a:gd name="connsiteX23" fmla="*/ 437822 w 437822"/>
                <a:gd name="connsiteY23" fmla="*/ 510781 h 802667"/>
                <a:gd name="connsiteX24" fmla="*/ 437822 w 437822"/>
                <a:gd name="connsiteY24" fmla="*/ 109450 h 802667"/>
                <a:gd name="connsiteX25" fmla="*/ 405900 w 437822"/>
                <a:gd name="connsiteY25" fmla="*/ 31920 h 802667"/>
                <a:gd name="connsiteX26" fmla="*/ 328373 w 437822"/>
                <a:gd name="connsiteY26" fmla="*/ 0 h 8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822" h="802667">
                  <a:moveTo>
                    <a:pt x="328373" y="0"/>
                  </a:moveTo>
                  <a:lnTo>
                    <a:pt x="109458" y="0"/>
                  </a:lnTo>
                  <a:cubicBezTo>
                    <a:pt x="79049" y="0"/>
                    <a:pt x="53207" y="10643"/>
                    <a:pt x="31920" y="31922"/>
                  </a:cubicBezTo>
                  <a:cubicBezTo>
                    <a:pt x="10643" y="53205"/>
                    <a:pt x="0" y="79047"/>
                    <a:pt x="0" y="109458"/>
                  </a:cubicBezTo>
                  <a:lnTo>
                    <a:pt x="0" y="328365"/>
                  </a:lnTo>
                  <a:cubicBezTo>
                    <a:pt x="0" y="358773"/>
                    <a:pt x="10637" y="384611"/>
                    <a:pt x="31920" y="405890"/>
                  </a:cubicBezTo>
                  <a:cubicBezTo>
                    <a:pt x="53205" y="427168"/>
                    <a:pt x="79055" y="437814"/>
                    <a:pt x="109458" y="437814"/>
                  </a:cubicBezTo>
                  <a:lnTo>
                    <a:pt x="237155" y="437814"/>
                  </a:lnTo>
                  <a:cubicBezTo>
                    <a:pt x="252353" y="437814"/>
                    <a:pt x="265278" y="443138"/>
                    <a:pt x="275920" y="453776"/>
                  </a:cubicBezTo>
                  <a:cubicBezTo>
                    <a:pt x="286563" y="464409"/>
                    <a:pt x="291882" y="477338"/>
                    <a:pt x="291882" y="492547"/>
                  </a:cubicBezTo>
                  <a:lnTo>
                    <a:pt x="291882" y="510779"/>
                  </a:lnTo>
                  <a:cubicBezTo>
                    <a:pt x="291882" y="551068"/>
                    <a:pt x="277627" y="585452"/>
                    <a:pt x="249126" y="613961"/>
                  </a:cubicBezTo>
                  <a:cubicBezTo>
                    <a:pt x="220622" y="642457"/>
                    <a:pt x="186230" y="656710"/>
                    <a:pt x="145938" y="656710"/>
                  </a:cubicBezTo>
                  <a:lnTo>
                    <a:pt x="109458" y="656710"/>
                  </a:lnTo>
                  <a:cubicBezTo>
                    <a:pt x="99570" y="656710"/>
                    <a:pt x="91022" y="660330"/>
                    <a:pt x="83797" y="667546"/>
                  </a:cubicBezTo>
                  <a:cubicBezTo>
                    <a:pt x="76579" y="674762"/>
                    <a:pt x="72967" y="683316"/>
                    <a:pt x="72967" y="693198"/>
                  </a:cubicBezTo>
                  <a:lnTo>
                    <a:pt x="72967" y="766177"/>
                  </a:lnTo>
                  <a:cubicBezTo>
                    <a:pt x="72967" y="776043"/>
                    <a:pt x="76579" y="784613"/>
                    <a:pt x="83797" y="791831"/>
                  </a:cubicBezTo>
                  <a:cubicBezTo>
                    <a:pt x="91028" y="799046"/>
                    <a:pt x="99568" y="802668"/>
                    <a:pt x="109458" y="802668"/>
                  </a:cubicBezTo>
                  <a:lnTo>
                    <a:pt x="145940" y="802668"/>
                  </a:lnTo>
                  <a:cubicBezTo>
                    <a:pt x="185470" y="802668"/>
                    <a:pt x="223190" y="794960"/>
                    <a:pt x="259108" y="779573"/>
                  </a:cubicBezTo>
                  <a:cubicBezTo>
                    <a:pt x="295023" y="764184"/>
                    <a:pt x="326090" y="743370"/>
                    <a:pt x="352316" y="717145"/>
                  </a:cubicBezTo>
                  <a:cubicBezTo>
                    <a:pt x="378535" y="690918"/>
                    <a:pt x="399345" y="659856"/>
                    <a:pt x="414736" y="623939"/>
                  </a:cubicBezTo>
                  <a:cubicBezTo>
                    <a:pt x="430125" y="588024"/>
                    <a:pt x="437822" y="550305"/>
                    <a:pt x="437822" y="510781"/>
                  </a:cubicBezTo>
                  <a:lnTo>
                    <a:pt x="437822" y="109450"/>
                  </a:lnTo>
                  <a:cubicBezTo>
                    <a:pt x="437822" y="79039"/>
                    <a:pt x="427180" y="53199"/>
                    <a:pt x="405900" y="31920"/>
                  </a:cubicBezTo>
                  <a:cubicBezTo>
                    <a:pt x="384621" y="10641"/>
                    <a:pt x="358773" y="0"/>
                    <a:pt x="328373" y="0"/>
                  </a:cubicBezTo>
                  <a:close/>
                </a:path>
              </a:pathLst>
            </a:custGeom>
            <a:grpFill/>
            <a:ln w="1985"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D782AC8A-7A12-4E46-BBF9-C51F4694FDDE}"/>
                </a:ext>
              </a:extLst>
            </p:cNvPr>
            <p:cNvSpPr/>
            <p:nvPr/>
          </p:nvSpPr>
          <p:spPr>
            <a:xfrm>
              <a:off x="8055223" y="932821"/>
              <a:ext cx="437814" cy="802667"/>
            </a:xfrm>
            <a:custGeom>
              <a:avLst/>
              <a:gdLst>
                <a:gd name="connsiteX0" fmla="*/ 405882 w 437814"/>
                <a:gd name="connsiteY0" fmla="*/ 31922 h 802667"/>
                <a:gd name="connsiteX1" fmla="*/ 328353 w 437814"/>
                <a:gd name="connsiteY1" fmla="*/ 0 h 802667"/>
                <a:gd name="connsiteX2" fmla="*/ 109446 w 437814"/>
                <a:gd name="connsiteY2" fmla="*/ 0 h 802667"/>
                <a:gd name="connsiteX3" fmla="*/ 31916 w 437814"/>
                <a:gd name="connsiteY3" fmla="*/ 31922 h 802667"/>
                <a:gd name="connsiteX4" fmla="*/ 0 w 437814"/>
                <a:gd name="connsiteY4" fmla="*/ 109458 h 802667"/>
                <a:gd name="connsiteX5" fmla="*/ 0 w 437814"/>
                <a:gd name="connsiteY5" fmla="*/ 328365 h 802667"/>
                <a:gd name="connsiteX6" fmla="*/ 31916 w 437814"/>
                <a:gd name="connsiteY6" fmla="*/ 405890 h 802667"/>
                <a:gd name="connsiteX7" fmla="*/ 109446 w 437814"/>
                <a:gd name="connsiteY7" fmla="*/ 437814 h 802667"/>
                <a:gd name="connsiteX8" fmla="*/ 237143 w 437814"/>
                <a:gd name="connsiteY8" fmla="*/ 437814 h 802667"/>
                <a:gd name="connsiteX9" fmla="*/ 275916 w 437814"/>
                <a:gd name="connsiteY9" fmla="*/ 453776 h 802667"/>
                <a:gd name="connsiteX10" fmla="*/ 291878 w 437814"/>
                <a:gd name="connsiteY10" fmla="*/ 492547 h 802667"/>
                <a:gd name="connsiteX11" fmla="*/ 291878 w 437814"/>
                <a:gd name="connsiteY11" fmla="*/ 510779 h 802667"/>
                <a:gd name="connsiteX12" fmla="*/ 249116 w 437814"/>
                <a:gd name="connsiteY12" fmla="*/ 613961 h 802667"/>
                <a:gd name="connsiteX13" fmla="*/ 145934 w 437814"/>
                <a:gd name="connsiteY13" fmla="*/ 656710 h 802667"/>
                <a:gd name="connsiteX14" fmla="*/ 109446 w 437814"/>
                <a:gd name="connsiteY14" fmla="*/ 656710 h 802667"/>
                <a:gd name="connsiteX15" fmla="*/ 83793 w 437814"/>
                <a:gd name="connsiteY15" fmla="*/ 667546 h 802667"/>
                <a:gd name="connsiteX16" fmla="*/ 72955 w 437814"/>
                <a:gd name="connsiteY16" fmla="*/ 693198 h 802667"/>
                <a:gd name="connsiteX17" fmla="*/ 72955 w 437814"/>
                <a:gd name="connsiteY17" fmla="*/ 766177 h 802667"/>
                <a:gd name="connsiteX18" fmla="*/ 83793 w 437814"/>
                <a:gd name="connsiteY18" fmla="*/ 791831 h 802667"/>
                <a:gd name="connsiteX19" fmla="*/ 109446 w 437814"/>
                <a:gd name="connsiteY19" fmla="*/ 802668 h 802667"/>
                <a:gd name="connsiteX20" fmla="*/ 145934 w 437814"/>
                <a:gd name="connsiteY20" fmla="*/ 802668 h 802667"/>
                <a:gd name="connsiteX21" fmla="*/ 259098 w 437814"/>
                <a:gd name="connsiteY21" fmla="*/ 779573 h 802667"/>
                <a:gd name="connsiteX22" fmla="*/ 352298 w 437814"/>
                <a:gd name="connsiteY22" fmla="*/ 717145 h 802667"/>
                <a:gd name="connsiteX23" fmla="*/ 414726 w 437814"/>
                <a:gd name="connsiteY23" fmla="*/ 623939 h 802667"/>
                <a:gd name="connsiteX24" fmla="*/ 437814 w 437814"/>
                <a:gd name="connsiteY24" fmla="*/ 510781 h 802667"/>
                <a:gd name="connsiteX25" fmla="*/ 437814 w 437814"/>
                <a:gd name="connsiteY25" fmla="*/ 109450 h 802667"/>
                <a:gd name="connsiteX26" fmla="*/ 405882 w 437814"/>
                <a:gd name="connsiteY26" fmla="*/ 31922 h 8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814" h="802667">
                  <a:moveTo>
                    <a:pt x="405882" y="31922"/>
                  </a:moveTo>
                  <a:cubicBezTo>
                    <a:pt x="384605" y="10643"/>
                    <a:pt x="358761" y="0"/>
                    <a:pt x="328353" y="0"/>
                  </a:cubicBezTo>
                  <a:lnTo>
                    <a:pt x="109446" y="0"/>
                  </a:lnTo>
                  <a:cubicBezTo>
                    <a:pt x="79037" y="0"/>
                    <a:pt x="53195" y="10643"/>
                    <a:pt x="31916" y="31922"/>
                  </a:cubicBezTo>
                  <a:cubicBezTo>
                    <a:pt x="10639" y="53207"/>
                    <a:pt x="0" y="79047"/>
                    <a:pt x="0" y="109458"/>
                  </a:cubicBezTo>
                  <a:lnTo>
                    <a:pt x="0" y="328365"/>
                  </a:lnTo>
                  <a:cubicBezTo>
                    <a:pt x="0" y="358773"/>
                    <a:pt x="10639" y="384611"/>
                    <a:pt x="31916" y="405890"/>
                  </a:cubicBezTo>
                  <a:cubicBezTo>
                    <a:pt x="53195" y="427168"/>
                    <a:pt x="79039" y="437814"/>
                    <a:pt x="109446" y="437814"/>
                  </a:cubicBezTo>
                  <a:lnTo>
                    <a:pt x="237143" y="437814"/>
                  </a:lnTo>
                  <a:cubicBezTo>
                    <a:pt x="252341" y="437814"/>
                    <a:pt x="265276" y="443138"/>
                    <a:pt x="275916" y="453776"/>
                  </a:cubicBezTo>
                  <a:cubicBezTo>
                    <a:pt x="286547" y="464415"/>
                    <a:pt x="291878" y="477338"/>
                    <a:pt x="291878" y="492547"/>
                  </a:cubicBezTo>
                  <a:lnTo>
                    <a:pt x="291878" y="510779"/>
                  </a:lnTo>
                  <a:cubicBezTo>
                    <a:pt x="291878" y="551068"/>
                    <a:pt x="277624" y="585452"/>
                    <a:pt x="249116" y="613961"/>
                  </a:cubicBezTo>
                  <a:cubicBezTo>
                    <a:pt x="220614" y="642457"/>
                    <a:pt x="186230" y="656710"/>
                    <a:pt x="145934" y="656710"/>
                  </a:cubicBezTo>
                  <a:lnTo>
                    <a:pt x="109446" y="656710"/>
                  </a:lnTo>
                  <a:cubicBezTo>
                    <a:pt x="99566" y="656710"/>
                    <a:pt x="91010" y="660330"/>
                    <a:pt x="83793" y="667546"/>
                  </a:cubicBezTo>
                  <a:cubicBezTo>
                    <a:pt x="76571" y="674762"/>
                    <a:pt x="72955" y="683316"/>
                    <a:pt x="72955" y="693198"/>
                  </a:cubicBezTo>
                  <a:lnTo>
                    <a:pt x="72955" y="766177"/>
                  </a:lnTo>
                  <a:cubicBezTo>
                    <a:pt x="72955" y="776043"/>
                    <a:pt x="76571" y="784613"/>
                    <a:pt x="83793" y="791831"/>
                  </a:cubicBezTo>
                  <a:cubicBezTo>
                    <a:pt x="91008" y="799046"/>
                    <a:pt x="99564" y="802668"/>
                    <a:pt x="109446" y="802668"/>
                  </a:cubicBezTo>
                  <a:lnTo>
                    <a:pt x="145934" y="802668"/>
                  </a:lnTo>
                  <a:cubicBezTo>
                    <a:pt x="185458" y="802668"/>
                    <a:pt x="223176" y="794960"/>
                    <a:pt x="259098" y="779573"/>
                  </a:cubicBezTo>
                  <a:cubicBezTo>
                    <a:pt x="295007" y="764184"/>
                    <a:pt x="326071" y="743370"/>
                    <a:pt x="352298" y="717145"/>
                  </a:cubicBezTo>
                  <a:cubicBezTo>
                    <a:pt x="378523" y="690918"/>
                    <a:pt x="399345" y="659848"/>
                    <a:pt x="414726" y="623939"/>
                  </a:cubicBezTo>
                  <a:cubicBezTo>
                    <a:pt x="430113" y="588032"/>
                    <a:pt x="437814" y="550305"/>
                    <a:pt x="437814" y="510781"/>
                  </a:cubicBezTo>
                  <a:lnTo>
                    <a:pt x="437814" y="109450"/>
                  </a:lnTo>
                  <a:cubicBezTo>
                    <a:pt x="437808" y="79039"/>
                    <a:pt x="427176" y="53199"/>
                    <a:pt x="405882" y="31922"/>
                  </a:cubicBezTo>
                  <a:close/>
                </a:path>
              </a:pathLst>
            </a:custGeom>
            <a:grpFill/>
            <a:ln w="1985" cap="flat">
              <a:noFill/>
              <a:prstDash val="solid"/>
              <a:miter/>
            </a:ln>
          </p:spPr>
          <p:txBody>
            <a:bodyPr rtlCol="0" anchor="ctr"/>
            <a:lstStyle/>
            <a:p>
              <a:endParaRPr lang="en-ID"/>
            </a:p>
          </p:txBody>
        </p:sp>
      </p:grpSp>
      <p:sp>
        <p:nvSpPr>
          <p:cNvPr id="24" name="TextBox 23">
            <a:extLst>
              <a:ext uri="{FF2B5EF4-FFF2-40B4-BE49-F238E27FC236}">
                <a16:creationId xmlns:a16="http://schemas.microsoft.com/office/drawing/2014/main" id="{3C2DA15B-4DC5-46E6-972A-4F6DD01F7AFA}"/>
              </a:ext>
            </a:extLst>
          </p:cNvPr>
          <p:cNvSpPr txBox="1"/>
          <p:nvPr/>
        </p:nvSpPr>
        <p:spPr>
          <a:xfrm>
            <a:off x="6116690" y="5185972"/>
            <a:ext cx="3484522" cy="307777"/>
          </a:xfrm>
          <a:prstGeom prst="rect">
            <a:avLst/>
          </a:prstGeom>
          <a:noFill/>
        </p:spPr>
        <p:txBody>
          <a:bodyPr wrap="square" rtlCol="0">
            <a:spAutoFit/>
          </a:bodyPr>
          <a:lstStyle/>
          <a:p>
            <a:pPr algn="ctr"/>
            <a:r>
              <a:rPr lang="en-US" sz="1400" b="1" dirty="0">
                <a:solidFill>
                  <a:srgbClr val="301446"/>
                </a:solidFill>
                <a:latin typeface="Poppins" panose="00000500000000000000" pitchFamily="2" charset="0"/>
                <a:cs typeface="Poppins" panose="00000500000000000000" pitchFamily="2" charset="0"/>
              </a:rPr>
              <a:t>Definition of Digital Society </a:t>
            </a:r>
            <a:endParaRPr lang="en-ID" sz="1400" b="1" dirty="0">
              <a:solidFill>
                <a:srgbClr val="301446"/>
              </a:solidFill>
              <a:latin typeface="Poppins" panose="00000500000000000000" pitchFamily="2" charset="0"/>
              <a:cs typeface="Poppins" panose="00000500000000000000" pitchFamily="2" charset="0"/>
            </a:endParaRPr>
          </a:p>
        </p:txBody>
      </p:sp>
      <p:cxnSp>
        <p:nvCxnSpPr>
          <p:cNvPr id="31" name="Straight Connector 30">
            <a:extLst>
              <a:ext uri="{FF2B5EF4-FFF2-40B4-BE49-F238E27FC236}">
                <a16:creationId xmlns:a16="http://schemas.microsoft.com/office/drawing/2014/main" id="{982701F9-8A69-46B9-B928-AAED0190A63D}"/>
              </a:ext>
            </a:extLst>
          </p:cNvPr>
          <p:cNvCxnSpPr>
            <a:cxnSpLocks/>
          </p:cNvCxnSpPr>
          <p:nvPr/>
        </p:nvCxnSpPr>
        <p:spPr>
          <a:xfrm>
            <a:off x="6900019" y="5056151"/>
            <a:ext cx="1741714"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56C892-0FB9-4493-841D-D0251E6E5157}"/>
              </a:ext>
            </a:extLst>
          </p:cNvPr>
          <p:cNvSpPr txBox="1"/>
          <p:nvPr/>
        </p:nvSpPr>
        <p:spPr>
          <a:xfrm>
            <a:off x="10447572" y="253312"/>
            <a:ext cx="1392221" cy="646331"/>
          </a:xfrm>
          <a:prstGeom prst="rect">
            <a:avLst/>
          </a:prstGeom>
          <a:noFill/>
        </p:spPr>
        <p:txBody>
          <a:bodyPr wrap="square" rtlCol="0">
            <a:spAutoFit/>
          </a:bodyPr>
          <a:lstStyle/>
          <a:p>
            <a:pPr algn="r"/>
            <a:r>
              <a:rPr lang="en-US" sz="1200" b="1" dirty="0">
                <a:solidFill>
                  <a:schemeClr val="tx1">
                    <a:lumMod val="85000"/>
                    <a:lumOff val="15000"/>
                  </a:schemeClr>
                </a:solidFill>
                <a:latin typeface="Poppins" panose="00000500000000000000" pitchFamily="2" charset="0"/>
                <a:cs typeface="Poppins" panose="00000500000000000000" pitchFamily="2" charset="0"/>
              </a:rPr>
              <a:t>Trinity International College</a:t>
            </a:r>
          </a:p>
        </p:txBody>
      </p:sp>
    </p:spTree>
    <p:extLst>
      <p:ext uri="{BB962C8B-B14F-4D97-AF65-F5344CB8AC3E}">
        <p14:creationId xmlns:p14="http://schemas.microsoft.com/office/powerpoint/2010/main" val="2577256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a:extLst>
              <a:ext uri="{FF2B5EF4-FFF2-40B4-BE49-F238E27FC236}">
                <a16:creationId xmlns:a16="http://schemas.microsoft.com/office/drawing/2014/main" id="{354FB2EE-8ABC-4BF6-B3F2-41A58AA5F563}"/>
              </a:ext>
            </a:extLst>
          </p:cNvPr>
          <p:cNvSpPr/>
          <p:nvPr/>
        </p:nvSpPr>
        <p:spPr>
          <a:xfrm>
            <a:off x="876300" y="1480769"/>
            <a:ext cx="10553700" cy="2959100"/>
          </a:xfrm>
          <a:custGeom>
            <a:avLst/>
            <a:gdLst>
              <a:gd name="connsiteX0" fmla="*/ 1479550 w 10553700"/>
              <a:gd name="connsiteY0" fmla="*/ 0 h 2959100"/>
              <a:gd name="connsiteX1" fmla="*/ 2842830 w 10553700"/>
              <a:gd name="connsiteY1" fmla="*/ 903642 h 2959100"/>
              <a:gd name="connsiteX2" fmla="*/ 2877708 w 10553700"/>
              <a:gd name="connsiteY2" fmla="*/ 1016000 h 2959100"/>
              <a:gd name="connsiteX3" fmla="*/ 3872447 w 10553700"/>
              <a:gd name="connsiteY3" fmla="*/ 1016000 h 2959100"/>
              <a:gd name="connsiteX4" fmla="*/ 3913570 w 10553700"/>
              <a:gd name="connsiteY4" fmla="*/ 903642 h 2959100"/>
              <a:gd name="connsiteX5" fmla="*/ 5276850 w 10553700"/>
              <a:gd name="connsiteY5" fmla="*/ 0 h 2959100"/>
              <a:gd name="connsiteX6" fmla="*/ 6640130 w 10553700"/>
              <a:gd name="connsiteY6" fmla="*/ 903642 h 2959100"/>
              <a:gd name="connsiteX7" fmla="*/ 6681253 w 10553700"/>
              <a:gd name="connsiteY7" fmla="*/ 1016000 h 2959100"/>
              <a:gd name="connsiteX8" fmla="*/ 7675993 w 10553700"/>
              <a:gd name="connsiteY8" fmla="*/ 1016000 h 2959100"/>
              <a:gd name="connsiteX9" fmla="*/ 7710870 w 10553700"/>
              <a:gd name="connsiteY9" fmla="*/ 903642 h 2959100"/>
              <a:gd name="connsiteX10" fmla="*/ 9074150 w 10553700"/>
              <a:gd name="connsiteY10" fmla="*/ 0 h 2959100"/>
              <a:gd name="connsiteX11" fmla="*/ 10553700 w 10553700"/>
              <a:gd name="connsiteY11" fmla="*/ 1479550 h 2959100"/>
              <a:gd name="connsiteX12" fmla="*/ 9074150 w 10553700"/>
              <a:gd name="connsiteY12" fmla="*/ 2959100 h 2959100"/>
              <a:gd name="connsiteX13" fmla="*/ 7710870 w 10553700"/>
              <a:gd name="connsiteY13" fmla="*/ 2055458 h 2959100"/>
              <a:gd name="connsiteX14" fmla="*/ 7675993 w 10553700"/>
              <a:gd name="connsiteY14" fmla="*/ 1943100 h 2959100"/>
              <a:gd name="connsiteX15" fmla="*/ 6681253 w 10553700"/>
              <a:gd name="connsiteY15" fmla="*/ 1943100 h 2959100"/>
              <a:gd name="connsiteX16" fmla="*/ 6640130 w 10553700"/>
              <a:gd name="connsiteY16" fmla="*/ 2055458 h 2959100"/>
              <a:gd name="connsiteX17" fmla="*/ 5276850 w 10553700"/>
              <a:gd name="connsiteY17" fmla="*/ 2959100 h 2959100"/>
              <a:gd name="connsiteX18" fmla="*/ 3913570 w 10553700"/>
              <a:gd name="connsiteY18" fmla="*/ 2055458 h 2959100"/>
              <a:gd name="connsiteX19" fmla="*/ 3872447 w 10553700"/>
              <a:gd name="connsiteY19" fmla="*/ 1943100 h 2959100"/>
              <a:gd name="connsiteX20" fmla="*/ 2877708 w 10553700"/>
              <a:gd name="connsiteY20" fmla="*/ 1943100 h 2959100"/>
              <a:gd name="connsiteX21" fmla="*/ 2842830 w 10553700"/>
              <a:gd name="connsiteY21" fmla="*/ 2055458 h 2959100"/>
              <a:gd name="connsiteX22" fmla="*/ 1479550 w 10553700"/>
              <a:gd name="connsiteY22" fmla="*/ 2959100 h 2959100"/>
              <a:gd name="connsiteX23" fmla="*/ 0 w 10553700"/>
              <a:gd name="connsiteY23" fmla="*/ 1479550 h 2959100"/>
              <a:gd name="connsiteX24" fmla="*/ 1479550 w 10553700"/>
              <a:gd name="connsiteY24" fmla="*/ 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553700" h="2959100">
                <a:moveTo>
                  <a:pt x="1479550" y="0"/>
                </a:moveTo>
                <a:cubicBezTo>
                  <a:pt x="2092400" y="0"/>
                  <a:pt x="2618222" y="372609"/>
                  <a:pt x="2842830" y="903642"/>
                </a:cubicBezTo>
                <a:lnTo>
                  <a:pt x="2877708" y="1016000"/>
                </a:lnTo>
                <a:lnTo>
                  <a:pt x="3872447" y="1016000"/>
                </a:lnTo>
                <a:lnTo>
                  <a:pt x="3913570" y="903642"/>
                </a:lnTo>
                <a:cubicBezTo>
                  <a:pt x="4138178" y="372609"/>
                  <a:pt x="4664000" y="0"/>
                  <a:pt x="5276850" y="0"/>
                </a:cubicBezTo>
                <a:cubicBezTo>
                  <a:pt x="5889700" y="0"/>
                  <a:pt x="6415522" y="372609"/>
                  <a:pt x="6640130" y="903642"/>
                </a:cubicBezTo>
                <a:lnTo>
                  <a:pt x="6681253" y="1016000"/>
                </a:lnTo>
                <a:lnTo>
                  <a:pt x="7675993" y="1016000"/>
                </a:lnTo>
                <a:lnTo>
                  <a:pt x="7710870" y="903642"/>
                </a:lnTo>
                <a:cubicBezTo>
                  <a:pt x="7935478" y="372609"/>
                  <a:pt x="8461300" y="0"/>
                  <a:pt x="9074150" y="0"/>
                </a:cubicBezTo>
                <a:cubicBezTo>
                  <a:pt x="9891283" y="0"/>
                  <a:pt x="10553700" y="662417"/>
                  <a:pt x="10553700" y="1479550"/>
                </a:cubicBezTo>
                <a:cubicBezTo>
                  <a:pt x="10553700" y="2296683"/>
                  <a:pt x="9891283" y="2959100"/>
                  <a:pt x="9074150" y="2959100"/>
                </a:cubicBezTo>
                <a:cubicBezTo>
                  <a:pt x="8461300" y="2959100"/>
                  <a:pt x="7935478" y="2586491"/>
                  <a:pt x="7710870" y="2055458"/>
                </a:cubicBezTo>
                <a:lnTo>
                  <a:pt x="7675993" y="1943100"/>
                </a:lnTo>
                <a:lnTo>
                  <a:pt x="6681253" y="1943100"/>
                </a:lnTo>
                <a:lnTo>
                  <a:pt x="6640130" y="2055458"/>
                </a:lnTo>
                <a:cubicBezTo>
                  <a:pt x="6415522" y="2586491"/>
                  <a:pt x="5889700" y="2959100"/>
                  <a:pt x="5276850" y="2959100"/>
                </a:cubicBezTo>
                <a:cubicBezTo>
                  <a:pt x="4664000" y="2959100"/>
                  <a:pt x="4138178" y="2586491"/>
                  <a:pt x="3913570" y="2055458"/>
                </a:cubicBezTo>
                <a:lnTo>
                  <a:pt x="3872447" y="1943100"/>
                </a:lnTo>
                <a:lnTo>
                  <a:pt x="2877708" y="1943100"/>
                </a:lnTo>
                <a:lnTo>
                  <a:pt x="2842830" y="2055458"/>
                </a:lnTo>
                <a:cubicBezTo>
                  <a:pt x="2618222" y="2586491"/>
                  <a:pt x="2092400" y="2959100"/>
                  <a:pt x="1479550" y="2959100"/>
                </a:cubicBezTo>
                <a:cubicBezTo>
                  <a:pt x="662417" y="2959100"/>
                  <a:pt x="0" y="2296683"/>
                  <a:pt x="0" y="1479550"/>
                </a:cubicBezTo>
                <a:cubicBezTo>
                  <a:pt x="0" y="662417"/>
                  <a:pt x="662417" y="0"/>
                  <a:pt x="1479550" y="0"/>
                </a:cubicBezTo>
                <a:close/>
              </a:path>
            </a:pathLst>
          </a:custGeom>
          <a:solidFill>
            <a:schemeClr val="bg1">
              <a:lumMod val="85000"/>
            </a:schemeClr>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BDDB2C9-5F63-482C-A466-3503A082551C}"/>
              </a:ext>
            </a:extLst>
          </p:cNvPr>
          <p:cNvSpPr/>
          <p:nvPr/>
        </p:nvSpPr>
        <p:spPr>
          <a:xfrm>
            <a:off x="1193800" y="1810969"/>
            <a:ext cx="2298700" cy="2298700"/>
          </a:xfrm>
          <a:prstGeom prst="ellipse">
            <a:avLst/>
          </a:prstGeom>
          <a:solidFill>
            <a:srgbClr val="EA7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0C53FEA-2FDD-4B60-8C10-03FD4459EFD2}"/>
              </a:ext>
            </a:extLst>
          </p:cNvPr>
          <p:cNvSpPr/>
          <p:nvPr/>
        </p:nvSpPr>
        <p:spPr>
          <a:xfrm>
            <a:off x="5003281" y="1810969"/>
            <a:ext cx="2298700" cy="2298700"/>
          </a:xfrm>
          <a:prstGeom prst="ellipse">
            <a:avLst/>
          </a:prstGeom>
          <a:solidFill>
            <a:srgbClr val="30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18D004A-A3F6-4404-AF53-B5F858C34BA4}"/>
              </a:ext>
            </a:extLst>
          </p:cNvPr>
          <p:cNvSpPr/>
          <p:nvPr/>
        </p:nvSpPr>
        <p:spPr>
          <a:xfrm>
            <a:off x="8813800" y="1810969"/>
            <a:ext cx="2298700" cy="2298700"/>
          </a:xfrm>
          <a:prstGeom prst="ellipse">
            <a:avLst/>
          </a:prstGeom>
          <a:solidFill>
            <a:srgbClr val="68B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DBA558-8604-4708-9A98-596BE3A70D79}"/>
              </a:ext>
            </a:extLst>
          </p:cNvPr>
          <p:cNvSpPr txBox="1"/>
          <p:nvPr/>
        </p:nvSpPr>
        <p:spPr>
          <a:xfrm>
            <a:off x="3767770" y="649772"/>
            <a:ext cx="4136278" cy="523220"/>
          </a:xfrm>
          <a:prstGeom prst="rect">
            <a:avLst/>
          </a:prstGeom>
          <a:noFill/>
        </p:spPr>
        <p:txBody>
          <a:bodyPr wrap="square" rtlCol="0">
            <a:spAutoFit/>
          </a:bodyPr>
          <a:lstStyle/>
          <a:p>
            <a:pPr algn="ctr"/>
            <a:r>
              <a:rPr lang="en-US" sz="2800" b="1" spc="100" dirty="0">
                <a:solidFill>
                  <a:srgbClr val="301446"/>
                </a:solidFill>
                <a:latin typeface="Poppins" panose="00000500000000000000" pitchFamily="2" charset="0"/>
                <a:ea typeface="Roboto" panose="02000000000000000000" pitchFamily="2" charset="0"/>
                <a:cs typeface="Poppins" panose="00000500000000000000" pitchFamily="2" charset="0"/>
              </a:rPr>
              <a:t>Stakeholders</a:t>
            </a:r>
          </a:p>
        </p:txBody>
      </p:sp>
      <p:sp>
        <p:nvSpPr>
          <p:cNvPr id="15" name="TextBox 14">
            <a:extLst>
              <a:ext uri="{FF2B5EF4-FFF2-40B4-BE49-F238E27FC236}">
                <a16:creationId xmlns:a16="http://schemas.microsoft.com/office/drawing/2014/main" id="{3E9E73AE-448D-43EB-836F-09867AB2DED2}"/>
              </a:ext>
            </a:extLst>
          </p:cNvPr>
          <p:cNvSpPr txBox="1"/>
          <p:nvPr/>
        </p:nvSpPr>
        <p:spPr>
          <a:xfrm>
            <a:off x="3959054" y="375611"/>
            <a:ext cx="3753712" cy="307777"/>
          </a:xfrm>
          <a:prstGeom prst="rect">
            <a:avLst/>
          </a:prstGeom>
          <a:noFill/>
        </p:spPr>
        <p:txBody>
          <a:bodyPr wrap="square" rtlCol="0">
            <a:spAutoFit/>
          </a:bodyPr>
          <a:lstStyle/>
          <a:p>
            <a:pPr algn="ctr"/>
            <a:r>
              <a:rPr lang="en-US" sz="1400" b="1" dirty="0">
                <a:solidFill>
                  <a:srgbClr val="EA7052"/>
                </a:solidFill>
                <a:latin typeface="Poppins" panose="00000500000000000000" pitchFamily="2" charset="0"/>
                <a:cs typeface="Poppins" panose="00000500000000000000" pitchFamily="2" charset="0"/>
              </a:rPr>
              <a:t>Digital Society</a:t>
            </a:r>
            <a:endParaRPr lang="en-ID" sz="1400" b="1" dirty="0">
              <a:solidFill>
                <a:srgbClr val="EA7052"/>
              </a:solidFill>
              <a:latin typeface="Poppins" panose="00000500000000000000" pitchFamily="2" charset="0"/>
              <a:cs typeface="Poppins" panose="00000500000000000000" pitchFamily="2" charset="0"/>
            </a:endParaRPr>
          </a:p>
        </p:txBody>
      </p:sp>
      <p:sp>
        <p:nvSpPr>
          <p:cNvPr id="17" name="Rectangle 16">
            <a:extLst>
              <a:ext uri="{FF2B5EF4-FFF2-40B4-BE49-F238E27FC236}">
                <a16:creationId xmlns:a16="http://schemas.microsoft.com/office/drawing/2014/main" id="{073C0427-BA03-4A4D-BB13-F648E946D1E8}"/>
              </a:ext>
            </a:extLst>
          </p:cNvPr>
          <p:cNvSpPr/>
          <p:nvPr/>
        </p:nvSpPr>
        <p:spPr>
          <a:xfrm>
            <a:off x="921088" y="5167653"/>
            <a:ext cx="2844799" cy="617733"/>
          </a:xfrm>
          <a:prstGeom prst="rect">
            <a:avLst/>
          </a:prstGeom>
        </p:spPr>
        <p:txBody>
          <a:bodyPr wrap="square">
            <a:spAutoFit/>
          </a:bodyPr>
          <a:lstStyle/>
          <a:p>
            <a:pPr algn="ctr">
              <a:lnSpc>
                <a:spcPct val="150000"/>
              </a:lnSpc>
            </a:pPr>
            <a:r>
              <a:rPr lang="it-IT" sz="1200" b="1" dirty="0">
                <a:solidFill>
                  <a:schemeClr val="tx1">
                    <a:lumMod val="50000"/>
                    <a:lumOff val="50000"/>
                  </a:schemeClr>
                </a:solidFill>
                <a:latin typeface="Muli" pitchFamily="2" charset="0"/>
                <a:ea typeface="Gothic A1" pitchFamily="2" charset="-127"/>
                <a:cs typeface="Gothic A1" pitchFamily="2" charset="-127"/>
              </a:rPr>
              <a:t>It includes Data, Information, Knowledge, documentation</a:t>
            </a:r>
            <a:endParaRPr lang="en-US" sz="1200" dirty="0">
              <a:solidFill>
                <a:schemeClr val="tx1">
                  <a:lumMod val="50000"/>
                  <a:lumOff val="50000"/>
                </a:schemeClr>
              </a:solidFill>
              <a:latin typeface="Muli" pitchFamily="2" charset="0"/>
              <a:ea typeface="Gothic A1" pitchFamily="2" charset="-127"/>
              <a:cs typeface="Gothic A1" pitchFamily="2" charset="-127"/>
            </a:endParaRPr>
          </a:p>
        </p:txBody>
      </p:sp>
      <p:sp>
        <p:nvSpPr>
          <p:cNvPr id="19" name="TextBox 18">
            <a:extLst>
              <a:ext uri="{FF2B5EF4-FFF2-40B4-BE49-F238E27FC236}">
                <a16:creationId xmlns:a16="http://schemas.microsoft.com/office/drawing/2014/main" id="{657998AD-D0AD-4374-B1A9-856611C9A43E}"/>
              </a:ext>
            </a:extLst>
          </p:cNvPr>
          <p:cNvSpPr txBox="1"/>
          <p:nvPr/>
        </p:nvSpPr>
        <p:spPr>
          <a:xfrm>
            <a:off x="1264212" y="4859876"/>
            <a:ext cx="2158551" cy="307777"/>
          </a:xfrm>
          <a:prstGeom prst="rect">
            <a:avLst/>
          </a:prstGeom>
          <a:noFill/>
        </p:spPr>
        <p:txBody>
          <a:bodyPr wrap="square" rtlCol="0">
            <a:spAutoFit/>
          </a:bodyPr>
          <a:lstStyle/>
          <a:p>
            <a:pPr algn="ctr"/>
            <a:r>
              <a:rPr lang="en-US" sz="1400" b="1" dirty="0">
                <a:solidFill>
                  <a:srgbClr val="EA7052"/>
                </a:solidFill>
                <a:latin typeface="Poppins" panose="00000500000000000000" pitchFamily="2" charset="0"/>
                <a:cs typeface="Poppins" panose="00000500000000000000" pitchFamily="2" charset="0"/>
              </a:rPr>
              <a:t>01. Content</a:t>
            </a:r>
            <a:endParaRPr lang="en-ID" sz="1400" b="1" dirty="0">
              <a:solidFill>
                <a:srgbClr val="EA7052"/>
              </a:solidFill>
              <a:latin typeface="Poppins" panose="00000500000000000000" pitchFamily="2" charset="0"/>
              <a:cs typeface="Poppins" panose="00000500000000000000" pitchFamily="2" charset="0"/>
            </a:endParaRPr>
          </a:p>
        </p:txBody>
      </p:sp>
      <p:sp>
        <p:nvSpPr>
          <p:cNvPr id="20" name="Rectangle 19">
            <a:extLst>
              <a:ext uri="{FF2B5EF4-FFF2-40B4-BE49-F238E27FC236}">
                <a16:creationId xmlns:a16="http://schemas.microsoft.com/office/drawing/2014/main" id="{6FC4B090-9F08-42EA-8D4D-0ED6B8072759}"/>
              </a:ext>
            </a:extLst>
          </p:cNvPr>
          <p:cNvSpPr/>
          <p:nvPr/>
        </p:nvSpPr>
        <p:spPr>
          <a:xfrm>
            <a:off x="4673600" y="5164501"/>
            <a:ext cx="2844799" cy="1171731"/>
          </a:xfrm>
          <a:prstGeom prst="rect">
            <a:avLst/>
          </a:prstGeom>
        </p:spPr>
        <p:txBody>
          <a:bodyPr wrap="square">
            <a:spAutoFit/>
          </a:bodyPr>
          <a:lstStyle/>
          <a:p>
            <a:pPr algn="ctr">
              <a:lnSpc>
                <a:spcPct val="150000"/>
              </a:lnSpc>
            </a:pPr>
            <a:r>
              <a:rPr lang="en-US" sz="1200" dirty="0">
                <a:solidFill>
                  <a:schemeClr val="tx1">
                    <a:lumMod val="50000"/>
                    <a:lumOff val="50000"/>
                  </a:schemeClr>
                </a:solidFill>
                <a:latin typeface="Muli" pitchFamily="2" charset="0"/>
                <a:ea typeface="Gothic A1" pitchFamily="2" charset="-127"/>
                <a:cs typeface="Gothic A1" pitchFamily="2" charset="-127"/>
              </a:rPr>
              <a:t>It includes software technology, communication technology, database technology, network technology, multimedia technology.</a:t>
            </a:r>
          </a:p>
        </p:txBody>
      </p:sp>
      <p:sp>
        <p:nvSpPr>
          <p:cNvPr id="21" name="TextBox 20">
            <a:extLst>
              <a:ext uri="{FF2B5EF4-FFF2-40B4-BE49-F238E27FC236}">
                <a16:creationId xmlns:a16="http://schemas.microsoft.com/office/drawing/2014/main" id="{C6BAFB2F-C6DB-4AE9-A5C1-068369864ABD}"/>
              </a:ext>
            </a:extLst>
          </p:cNvPr>
          <p:cNvSpPr txBox="1"/>
          <p:nvPr/>
        </p:nvSpPr>
        <p:spPr>
          <a:xfrm>
            <a:off x="5016724" y="4856724"/>
            <a:ext cx="2158551" cy="307777"/>
          </a:xfrm>
          <a:prstGeom prst="rect">
            <a:avLst/>
          </a:prstGeom>
          <a:noFill/>
        </p:spPr>
        <p:txBody>
          <a:bodyPr wrap="square" rtlCol="0">
            <a:spAutoFit/>
          </a:bodyPr>
          <a:lstStyle/>
          <a:p>
            <a:pPr algn="ctr"/>
            <a:r>
              <a:rPr lang="en-US" sz="1400" b="1" dirty="0">
                <a:solidFill>
                  <a:srgbClr val="301446"/>
                </a:solidFill>
                <a:latin typeface="Poppins" panose="00000500000000000000" pitchFamily="2" charset="0"/>
                <a:cs typeface="Poppins" panose="00000500000000000000" pitchFamily="2" charset="0"/>
              </a:rPr>
              <a:t>02. Technologies</a:t>
            </a:r>
            <a:endParaRPr lang="en-ID" sz="1400" b="1" dirty="0">
              <a:solidFill>
                <a:srgbClr val="301446"/>
              </a:solidFill>
              <a:latin typeface="Poppins" panose="00000500000000000000" pitchFamily="2" charset="0"/>
              <a:cs typeface="Poppins" panose="00000500000000000000" pitchFamily="2" charset="0"/>
            </a:endParaRPr>
          </a:p>
        </p:txBody>
      </p:sp>
      <p:sp>
        <p:nvSpPr>
          <p:cNvPr id="22" name="Rectangle 21">
            <a:extLst>
              <a:ext uri="{FF2B5EF4-FFF2-40B4-BE49-F238E27FC236}">
                <a16:creationId xmlns:a16="http://schemas.microsoft.com/office/drawing/2014/main" id="{997E94CC-E187-4D5D-BC30-CEDFB3ED33FA}"/>
              </a:ext>
            </a:extLst>
          </p:cNvPr>
          <p:cNvSpPr/>
          <p:nvPr/>
        </p:nvSpPr>
        <p:spPr>
          <a:xfrm>
            <a:off x="8585201" y="5164501"/>
            <a:ext cx="2844799" cy="894732"/>
          </a:xfrm>
          <a:prstGeom prst="rect">
            <a:avLst/>
          </a:prstGeom>
        </p:spPr>
        <p:txBody>
          <a:bodyPr wrap="square">
            <a:spAutoFit/>
          </a:bodyPr>
          <a:lstStyle/>
          <a:p>
            <a:pPr algn="ctr">
              <a:lnSpc>
                <a:spcPct val="150000"/>
              </a:lnSpc>
            </a:pPr>
            <a:r>
              <a:rPr lang="it-IT" sz="1200" b="1" dirty="0">
                <a:solidFill>
                  <a:schemeClr val="tx1">
                    <a:lumMod val="50000"/>
                    <a:lumOff val="50000"/>
                  </a:schemeClr>
                </a:solidFill>
                <a:latin typeface="Muli" pitchFamily="2" charset="0"/>
                <a:ea typeface="Gothic A1" pitchFamily="2" charset="-127"/>
                <a:cs typeface="Gothic A1" pitchFamily="2" charset="-127"/>
              </a:rPr>
              <a:t>It includes a group of individuals living in a community in a particular geographical area/ territory</a:t>
            </a:r>
            <a:endParaRPr lang="en-US" sz="1200" dirty="0">
              <a:solidFill>
                <a:schemeClr val="tx1">
                  <a:lumMod val="50000"/>
                  <a:lumOff val="50000"/>
                </a:schemeClr>
              </a:solidFill>
              <a:latin typeface="Muli" pitchFamily="2" charset="0"/>
              <a:ea typeface="Gothic A1" pitchFamily="2" charset="-127"/>
              <a:cs typeface="Gothic A1" pitchFamily="2" charset="-127"/>
            </a:endParaRPr>
          </a:p>
        </p:txBody>
      </p:sp>
      <p:sp>
        <p:nvSpPr>
          <p:cNvPr id="23" name="TextBox 22">
            <a:extLst>
              <a:ext uri="{FF2B5EF4-FFF2-40B4-BE49-F238E27FC236}">
                <a16:creationId xmlns:a16="http://schemas.microsoft.com/office/drawing/2014/main" id="{11C83D8E-C1D5-4F88-B4D0-0AD844E5E302}"/>
              </a:ext>
            </a:extLst>
          </p:cNvPr>
          <p:cNvSpPr txBox="1"/>
          <p:nvPr/>
        </p:nvSpPr>
        <p:spPr>
          <a:xfrm>
            <a:off x="8928325" y="4856724"/>
            <a:ext cx="2158551" cy="307777"/>
          </a:xfrm>
          <a:prstGeom prst="rect">
            <a:avLst/>
          </a:prstGeom>
          <a:noFill/>
        </p:spPr>
        <p:txBody>
          <a:bodyPr wrap="square" rtlCol="0">
            <a:spAutoFit/>
          </a:bodyPr>
          <a:lstStyle/>
          <a:p>
            <a:pPr algn="ctr"/>
            <a:r>
              <a:rPr lang="en-US" sz="1400" b="1" dirty="0">
                <a:solidFill>
                  <a:srgbClr val="68BC98"/>
                </a:solidFill>
                <a:latin typeface="Poppins" panose="00000500000000000000" pitchFamily="2" charset="0"/>
                <a:cs typeface="Poppins" panose="00000500000000000000" pitchFamily="2" charset="0"/>
              </a:rPr>
              <a:t>03. Society</a:t>
            </a:r>
            <a:endParaRPr lang="en-ID" sz="1400" b="1" dirty="0">
              <a:solidFill>
                <a:srgbClr val="68BC98"/>
              </a:solidFill>
              <a:latin typeface="Poppins" panose="00000500000000000000" pitchFamily="2" charset="0"/>
              <a:cs typeface="Poppins" panose="00000500000000000000" pitchFamily="2" charset="0"/>
            </a:endParaRPr>
          </a:p>
        </p:txBody>
      </p:sp>
      <p:sp>
        <p:nvSpPr>
          <p:cNvPr id="31" name="Shape 2536">
            <a:extLst>
              <a:ext uri="{FF2B5EF4-FFF2-40B4-BE49-F238E27FC236}">
                <a16:creationId xmlns:a16="http://schemas.microsoft.com/office/drawing/2014/main" id="{E4967E44-432F-46E7-8FA6-4420CFEEFD1F}"/>
              </a:ext>
            </a:extLst>
          </p:cNvPr>
          <p:cNvSpPr/>
          <p:nvPr/>
        </p:nvSpPr>
        <p:spPr>
          <a:xfrm>
            <a:off x="1767696" y="2384865"/>
            <a:ext cx="1150907" cy="1150907"/>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3" name="Shape 2731">
            <a:extLst>
              <a:ext uri="{FF2B5EF4-FFF2-40B4-BE49-F238E27FC236}">
                <a16:creationId xmlns:a16="http://schemas.microsoft.com/office/drawing/2014/main" id="{8789BE65-8EBE-47AB-BFD9-B28AAA4A6A50}"/>
              </a:ext>
            </a:extLst>
          </p:cNvPr>
          <p:cNvSpPr/>
          <p:nvPr/>
        </p:nvSpPr>
        <p:spPr>
          <a:xfrm>
            <a:off x="5466591" y="2442577"/>
            <a:ext cx="1292567" cy="1175060"/>
          </a:xfrm>
          <a:custGeom>
            <a:avLst/>
            <a:gdLst/>
            <a:ahLst/>
            <a:cxnLst>
              <a:cxn ang="0">
                <a:pos x="wd2" y="hd2"/>
              </a:cxn>
              <a:cxn ang="5400000">
                <a:pos x="wd2" y="hd2"/>
              </a:cxn>
              <a:cxn ang="10800000">
                <a:pos x="wd2" y="hd2"/>
              </a:cxn>
              <a:cxn ang="16200000">
                <a:pos x="wd2" y="hd2"/>
              </a:cxn>
            </a:cxnLst>
            <a:rect l="0" t="0" r="r" b="b"/>
            <a:pathLst>
              <a:path w="21600" h="21600" extrusionOk="0">
                <a:moveTo>
                  <a:pt x="20474" y="6862"/>
                </a:moveTo>
                <a:lnTo>
                  <a:pt x="18121" y="9450"/>
                </a:lnTo>
                <a:lnTo>
                  <a:pt x="17427" y="8686"/>
                </a:lnTo>
                <a:lnTo>
                  <a:pt x="19780" y="6098"/>
                </a:lnTo>
                <a:cubicBezTo>
                  <a:pt x="19869" y="6000"/>
                  <a:pt x="19992" y="5940"/>
                  <a:pt x="20127" y="5940"/>
                </a:cubicBezTo>
                <a:cubicBezTo>
                  <a:pt x="20398" y="5940"/>
                  <a:pt x="20618" y="6182"/>
                  <a:pt x="20618" y="6480"/>
                </a:cubicBezTo>
                <a:cubicBezTo>
                  <a:pt x="20618" y="6629"/>
                  <a:pt x="20563" y="6764"/>
                  <a:pt x="20474" y="6862"/>
                </a:cubicBezTo>
                <a:moveTo>
                  <a:pt x="21600" y="6480"/>
                </a:moveTo>
                <a:cubicBezTo>
                  <a:pt x="21600" y="5586"/>
                  <a:pt x="20941" y="4860"/>
                  <a:pt x="20127" y="4860"/>
                </a:cubicBezTo>
                <a:cubicBezTo>
                  <a:pt x="19720" y="4860"/>
                  <a:pt x="19352" y="5041"/>
                  <a:pt x="19086" y="5335"/>
                </a:cubicBezTo>
                <a:lnTo>
                  <a:pt x="6813" y="18835"/>
                </a:lnTo>
                <a:cubicBezTo>
                  <a:pt x="6547" y="19128"/>
                  <a:pt x="6382" y="19533"/>
                  <a:pt x="6382" y="19980"/>
                </a:cubicBezTo>
                <a:cubicBezTo>
                  <a:pt x="6382" y="20874"/>
                  <a:pt x="7041" y="21600"/>
                  <a:pt x="7855" y="21600"/>
                </a:cubicBezTo>
                <a:cubicBezTo>
                  <a:pt x="8262" y="21600"/>
                  <a:pt x="8630" y="21419"/>
                  <a:pt x="8896" y="21125"/>
                </a:cubicBezTo>
                <a:lnTo>
                  <a:pt x="21169" y="7625"/>
                </a:lnTo>
                <a:cubicBezTo>
                  <a:pt x="21435" y="7332"/>
                  <a:pt x="21600" y="6927"/>
                  <a:pt x="21600" y="6480"/>
                </a:cubicBezTo>
                <a:moveTo>
                  <a:pt x="20127" y="14040"/>
                </a:moveTo>
                <a:lnTo>
                  <a:pt x="18655" y="14040"/>
                </a:lnTo>
                <a:lnTo>
                  <a:pt x="18655" y="11918"/>
                </a:lnTo>
                <a:lnTo>
                  <a:pt x="15744" y="15120"/>
                </a:lnTo>
                <a:lnTo>
                  <a:pt x="20127" y="15120"/>
                </a:lnTo>
                <a:cubicBezTo>
                  <a:pt x="20398" y="15120"/>
                  <a:pt x="20618" y="15362"/>
                  <a:pt x="20618" y="15660"/>
                </a:cubicBezTo>
                <a:cubicBezTo>
                  <a:pt x="20618" y="15958"/>
                  <a:pt x="20398" y="16200"/>
                  <a:pt x="20127" y="16200"/>
                </a:cubicBezTo>
                <a:lnTo>
                  <a:pt x="14762" y="16200"/>
                </a:lnTo>
                <a:lnTo>
                  <a:pt x="13780" y="17280"/>
                </a:lnTo>
                <a:lnTo>
                  <a:pt x="20127" y="17280"/>
                </a:lnTo>
                <a:cubicBezTo>
                  <a:pt x="20941" y="17280"/>
                  <a:pt x="21600" y="16554"/>
                  <a:pt x="21600" y="15660"/>
                </a:cubicBezTo>
                <a:cubicBezTo>
                  <a:pt x="21600" y="14766"/>
                  <a:pt x="20941" y="14040"/>
                  <a:pt x="20127" y="14040"/>
                </a:cubicBezTo>
                <a:moveTo>
                  <a:pt x="7820" y="16200"/>
                </a:moveTo>
                <a:lnTo>
                  <a:pt x="1473" y="16200"/>
                </a:lnTo>
                <a:cubicBezTo>
                  <a:pt x="1202" y="16200"/>
                  <a:pt x="982" y="15958"/>
                  <a:pt x="982" y="15660"/>
                </a:cubicBezTo>
                <a:cubicBezTo>
                  <a:pt x="982" y="15362"/>
                  <a:pt x="1202" y="15120"/>
                  <a:pt x="1473" y="15120"/>
                </a:cubicBezTo>
                <a:lnTo>
                  <a:pt x="8802" y="15120"/>
                </a:lnTo>
                <a:lnTo>
                  <a:pt x="12729" y="10800"/>
                </a:lnTo>
                <a:lnTo>
                  <a:pt x="3927" y="10800"/>
                </a:lnTo>
                <a:lnTo>
                  <a:pt x="3927" y="1080"/>
                </a:lnTo>
                <a:lnTo>
                  <a:pt x="17673" y="1080"/>
                </a:lnTo>
                <a:lnTo>
                  <a:pt x="17673" y="5362"/>
                </a:lnTo>
                <a:lnTo>
                  <a:pt x="18655" y="4282"/>
                </a:lnTo>
                <a:lnTo>
                  <a:pt x="18655" y="540"/>
                </a:lnTo>
                <a:cubicBezTo>
                  <a:pt x="18655" y="242"/>
                  <a:pt x="18434" y="0"/>
                  <a:pt x="18164" y="0"/>
                </a:cubicBezTo>
                <a:lnTo>
                  <a:pt x="3436" y="0"/>
                </a:lnTo>
                <a:cubicBezTo>
                  <a:pt x="3166" y="0"/>
                  <a:pt x="2945" y="242"/>
                  <a:pt x="2945" y="540"/>
                </a:cubicBezTo>
                <a:lnTo>
                  <a:pt x="2945" y="14040"/>
                </a:lnTo>
                <a:lnTo>
                  <a:pt x="1473" y="14040"/>
                </a:lnTo>
                <a:cubicBezTo>
                  <a:pt x="659" y="14040"/>
                  <a:pt x="0" y="14766"/>
                  <a:pt x="0" y="15660"/>
                </a:cubicBezTo>
                <a:cubicBezTo>
                  <a:pt x="0" y="16554"/>
                  <a:pt x="659" y="17280"/>
                  <a:pt x="1473" y="17280"/>
                </a:cubicBezTo>
                <a:lnTo>
                  <a:pt x="6838" y="17280"/>
                </a:lnTo>
                <a:cubicBezTo>
                  <a:pt x="6838" y="17280"/>
                  <a:pt x="7820" y="16200"/>
                  <a:pt x="7820" y="16200"/>
                </a:cubicBezTo>
                <a:close/>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35" name="Shape 2775">
            <a:extLst>
              <a:ext uri="{FF2B5EF4-FFF2-40B4-BE49-F238E27FC236}">
                <a16:creationId xmlns:a16="http://schemas.microsoft.com/office/drawing/2014/main" id="{C9500C4C-4ED6-4BC0-98C5-10BA7832B994}"/>
              </a:ext>
            </a:extLst>
          </p:cNvPr>
          <p:cNvSpPr/>
          <p:nvPr/>
        </p:nvSpPr>
        <p:spPr>
          <a:xfrm>
            <a:off x="9165417" y="2375434"/>
            <a:ext cx="1595466" cy="1160338"/>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8" name="TextBox 17">
            <a:extLst>
              <a:ext uri="{FF2B5EF4-FFF2-40B4-BE49-F238E27FC236}">
                <a16:creationId xmlns:a16="http://schemas.microsoft.com/office/drawing/2014/main" id="{E56B97E2-454F-4ACE-9C23-C79A4DEC985B}"/>
              </a:ext>
            </a:extLst>
          </p:cNvPr>
          <p:cNvSpPr txBox="1"/>
          <p:nvPr/>
        </p:nvSpPr>
        <p:spPr>
          <a:xfrm>
            <a:off x="10447572" y="253312"/>
            <a:ext cx="1392221" cy="646331"/>
          </a:xfrm>
          <a:prstGeom prst="rect">
            <a:avLst/>
          </a:prstGeom>
          <a:noFill/>
        </p:spPr>
        <p:txBody>
          <a:bodyPr wrap="square" rtlCol="0">
            <a:spAutoFit/>
          </a:bodyPr>
          <a:lstStyle/>
          <a:p>
            <a:pPr algn="r"/>
            <a:r>
              <a:rPr lang="en-US" sz="1200" b="1" dirty="0">
                <a:solidFill>
                  <a:schemeClr val="tx1">
                    <a:lumMod val="85000"/>
                    <a:lumOff val="15000"/>
                  </a:schemeClr>
                </a:solidFill>
                <a:latin typeface="Poppins" panose="00000500000000000000" pitchFamily="2" charset="0"/>
                <a:cs typeface="Poppins" panose="00000500000000000000" pitchFamily="2" charset="0"/>
              </a:rPr>
              <a:t>Trinity International College</a:t>
            </a:r>
          </a:p>
        </p:txBody>
      </p:sp>
    </p:spTree>
    <p:extLst>
      <p:ext uri="{BB962C8B-B14F-4D97-AF65-F5344CB8AC3E}">
        <p14:creationId xmlns:p14="http://schemas.microsoft.com/office/powerpoint/2010/main" val="311260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5B4B2E5-08E4-4377-AE66-29FD29B44C22}"/>
              </a:ext>
            </a:extLst>
          </p:cNvPr>
          <p:cNvGrpSpPr/>
          <p:nvPr/>
        </p:nvGrpSpPr>
        <p:grpSpPr>
          <a:xfrm rot="18900000">
            <a:off x="3623346" y="2194805"/>
            <a:ext cx="4733271" cy="4747903"/>
            <a:chOff x="5871309" y="3023590"/>
            <a:chExt cx="9673493" cy="9703398"/>
          </a:xfrm>
        </p:grpSpPr>
        <p:sp>
          <p:nvSpPr>
            <p:cNvPr id="3" name="Freeform 5">
              <a:extLst>
                <a:ext uri="{FF2B5EF4-FFF2-40B4-BE49-F238E27FC236}">
                  <a16:creationId xmlns:a16="http://schemas.microsoft.com/office/drawing/2014/main" id="{952452FB-14C7-438A-8DFC-76C7EEC66754}"/>
                </a:ext>
              </a:extLst>
            </p:cNvPr>
            <p:cNvSpPr>
              <a:spLocks/>
            </p:cNvSpPr>
            <p:nvPr/>
          </p:nvSpPr>
          <p:spPr bwMode="auto">
            <a:xfrm>
              <a:off x="9758888" y="7748495"/>
              <a:ext cx="3833751" cy="4978493"/>
            </a:xfrm>
            <a:custGeom>
              <a:avLst/>
              <a:gdLst>
                <a:gd name="T0" fmla="*/ 1647 w 3205"/>
                <a:gd name="T1" fmla="*/ 3272 h 4162"/>
                <a:gd name="T2" fmla="*/ 1307 w 3205"/>
                <a:gd name="T3" fmla="*/ 3026 h 4162"/>
                <a:gd name="T4" fmla="*/ 1309 w 3205"/>
                <a:gd name="T5" fmla="*/ 2758 h 4162"/>
                <a:gd name="T6" fmla="*/ 1323 w 3205"/>
                <a:gd name="T7" fmla="*/ 2632 h 4162"/>
                <a:gd name="T8" fmla="*/ 1343 w 3205"/>
                <a:gd name="T9" fmla="*/ 2560 h 4162"/>
                <a:gd name="T10" fmla="*/ 1375 w 3205"/>
                <a:gd name="T11" fmla="*/ 2502 h 4162"/>
                <a:gd name="T12" fmla="*/ 1421 w 3205"/>
                <a:gd name="T13" fmla="*/ 2452 h 4162"/>
                <a:gd name="T14" fmla="*/ 1483 w 3205"/>
                <a:gd name="T15" fmla="*/ 2412 h 4162"/>
                <a:gd name="T16" fmla="*/ 1665 w 3205"/>
                <a:gd name="T17" fmla="*/ 2332 h 4162"/>
                <a:gd name="T18" fmla="*/ 1805 w 3205"/>
                <a:gd name="T19" fmla="*/ 2274 h 4162"/>
                <a:gd name="T20" fmla="*/ 2017 w 3205"/>
                <a:gd name="T21" fmla="*/ 2166 h 4162"/>
                <a:gd name="T22" fmla="*/ 2225 w 3205"/>
                <a:gd name="T23" fmla="*/ 2032 h 4162"/>
                <a:gd name="T24" fmla="*/ 2425 w 3205"/>
                <a:gd name="T25" fmla="*/ 1872 h 4162"/>
                <a:gd name="T26" fmla="*/ 2613 w 3205"/>
                <a:gd name="T27" fmla="*/ 1684 h 4162"/>
                <a:gd name="T28" fmla="*/ 2783 w 3205"/>
                <a:gd name="T29" fmla="*/ 1470 h 4162"/>
                <a:gd name="T30" fmla="*/ 2931 w 3205"/>
                <a:gd name="T31" fmla="*/ 1230 h 4162"/>
                <a:gd name="T32" fmla="*/ 3053 w 3205"/>
                <a:gd name="T33" fmla="*/ 964 h 4162"/>
                <a:gd name="T34" fmla="*/ 3141 w 3205"/>
                <a:gd name="T35" fmla="*/ 670 h 4162"/>
                <a:gd name="T36" fmla="*/ 3181 w 3205"/>
                <a:gd name="T37" fmla="*/ 458 h 4162"/>
                <a:gd name="T38" fmla="*/ 3199 w 3205"/>
                <a:gd name="T39" fmla="*/ 292 h 4162"/>
                <a:gd name="T40" fmla="*/ 3205 w 3205"/>
                <a:gd name="T41" fmla="*/ 120 h 4162"/>
                <a:gd name="T42" fmla="*/ 2199 w 3205"/>
                <a:gd name="T43" fmla="*/ 0 h 4162"/>
                <a:gd name="T44" fmla="*/ 2205 w 3205"/>
                <a:gd name="T45" fmla="*/ 142 h 4162"/>
                <a:gd name="T46" fmla="*/ 2187 w 3205"/>
                <a:gd name="T47" fmla="*/ 350 h 4162"/>
                <a:gd name="T48" fmla="*/ 2139 w 3205"/>
                <a:gd name="T49" fmla="*/ 550 h 4162"/>
                <a:gd name="T50" fmla="*/ 2065 w 3205"/>
                <a:gd name="T51" fmla="*/ 740 h 4162"/>
                <a:gd name="T52" fmla="*/ 1965 w 3205"/>
                <a:gd name="T53" fmla="*/ 916 h 4162"/>
                <a:gd name="T54" fmla="*/ 1843 w 3205"/>
                <a:gd name="T55" fmla="*/ 1074 h 4162"/>
                <a:gd name="T56" fmla="*/ 1701 w 3205"/>
                <a:gd name="T57" fmla="*/ 1212 h 4162"/>
                <a:gd name="T58" fmla="*/ 1541 w 3205"/>
                <a:gd name="T59" fmla="*/ 1330 h 4162"/>
                <a:gd name="T60" fmla="*/ 1367 w 3205"/>
                <a:gd name="T61" fmla="*/ 1422 h 4162"/>
                <a:gd name="T62" fmla="*/ 1181 w 3205"/>
                <a:gd name="T63" fmla="*/ 1486 h 4162"/>
                <a:gd name="T64" fmla="*/ 985 w 3205"/>
                <a:gd name="T65" fmla="*/ 1518 h 4162"/>
                <a:gd name="T66" fmla="*/ 877 w 3205"/>
                <a:gd name="T67" fmla="*/ 1532 h 4162"/>
                <a:gd name="T68" fmla="*/ 782 w 3205"/>
                <a:gd name="T69" fmla="*/ 1556 h 4162"/>
                <a:gd name="T70" fmla="*/ 698 w 3205"/>
                <a:gd name="T71" fmla="*/ 1588 h 4162"/>
                <a:gd name="T72" fmla="*/ 624 w 3205"/>
                <a:gd name="T73" fmla="*/ 1628 h 4162"/>
                <a:gd name="T74" fmla="*/ 560 w 3205"/>
                <a:gd name="T75" fmla="*/ 1676 h 4162"/>
                <a:gd name="T76" fmla="*/ 506 w 3205"/>
                <a:gd name="T77" fmla="*/ 1732 h 4162"/>
                <a:gd name="T78" fmla="*/ 448 w 3205"/>
                <a:gd name="T79" fmla="*/ 1818 h 4162"/>
                <a:gd name="T80" fmla="*/ 384 w 3205"/>
                <a:gd name="T81" fmla="*/ 1968 h 4162"/>
                <a:gd name="T82" fmla="*/ 348 w 3205"/>
                <a:gd name="T83" fmla="*/ 2142 h 4162"/>
                <a:gd name="T84" fmla="*/ 330 w 3205"/>
                <a:gd name="T85" fmla="*/ 2338 h 4162"/>
                <a:gd name="T86" fmla="*/ 326 w 3205"/>
                <a:gd name="T87" fmla="*/ 2626 h 4162"/>
                <a:gd name="T88" fmla="*/ 338 w 3205"/>
                <a:gd name="T89" fmla="*/ 3104 h 4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05" h="4162">
                  <a:moveTo>
                    <a:pt x="0" y="3272"/>
                  </a:moveTo>
                  <a:lnTo>
                    <a:pt x="794" y="4162"/>
                  </a:lnTo>
                  <a:lnTo>
                    <a:pt x="1647" y="3272"/>
                  </a:lnTo>
                  <a:lnTo>
                    <a:pt x="1307" y="3272"/>
                  </a:lnTo>
                  <a:lnTo>
                    <a:pt x="1307" y="3272"/>
                  </a:lnTo>
                  <a:lnTo>
                    <a:pt x="1307" y="3026"/>
                  </a:lnTo>
                  <a:lnTo>
                    <a:pt x="1307" y="2924"/>
                  </a:lnTo>
                  <a:lnTo>
                    <a:pt x="1307" y="2836"/>
                  </a:lnTo>
                  <a:lnTo>
                    <a:pt x="1309" y="2758"/>
                  </a:lnTo>
                  <a:lnTo>
                    <a:pt x="1315" y="2690"/>
                  </a:lnTo>
                  <a:lnTo>
                    <a:pt x="1319" y="2660"/>
                  </a:lnTo>
                  <a:lnTo>
                    <a:pt x="1323" y="2632"/>
                  </a:lnTo>
                  <a:lnTo>
                    <a:pt x="1329" y="2606"/>
                  </a:lnTo>
                  <a:lnTo>
                    <a:pt x="1335" y="2582"/>
                  </a:lnTo>
                  <a:lnTo>
                    <a:pt x="1343" y="2560"/>
                  </a:lnTo>
                  <a:lnTo>
                    <a:pt x="1353" y="2538"/>
                  </a:lnTo>
                  <a:lnTo>
                    <a:pt x="1363" y="2520"/>
                  </a:lnTo>
                  <a:lnTo>
                    <a:pt x="1375" y="2502"/>
                  </a:lnTo>
                  <a:lnTo>
                    <a:pt x="1389" y="2484"/>
                  </a:lnTo>
                  <a:lnTo>
                    <a:pt x="1403" y="2468"/>
                  </a:lnTo>
                  <a:lnTo>
                    <a:pt x="1421" y="2452"/>
                  </a:lnTo>
                  <a:lnTo>
                    <a:pt x="1439" y="2438"/>
                  </a:lnTo>
                  <a:lnTo>
                    <a:pt x="1461" y="2424"/>
                  </a:lnTo>
                  <a:lnTo>
                    <a:pt x="1483" y="2412"/>
                  </a:lnTo>
                  <a:lnTo>
                    <a:pt x="1535" y="2384"/>
                  </a:lnTo>
                  <a:lnTo>
                    <a:pt x="1595" y="2358"/>
                  </a:lnTo>
                  <a:lnTo>
                    <a:pt x="1665" y="2332"/>
                  </a:lnTo>
                  <a:lnTo>
                    <a:pt x="1665" y="2332"/>
                  </a:lnTo>
                  <a:lnTo>
                    <a:pt x="1735" y="2304"/>
                  </a:lnTo>
                  <a:lnTo>
                    <a:pt x="1805" y="2274"/>
                  </a:lnTo>
                  <a:lnTo>
                    <a:pt x="1875" y="2242"/>
                  </a:lnTo>
                  <a:lnTo>
                    <a:pt x="1947" y="2206"/>
                  </a:lnTo>
                  <a:lnTo>
                    <a:pt x="2017" y="2166"/>
                  </a:lnTo>
                  <a:lnTo>
                    <a:pt x="2087" y="2124"/>
                  </a:lnTo>
                  <a:lnTo>
                    <a:pt x="2155" y="2080"/>
                  </a:lnTo>
                  <a:lnTo>
                    <a:pt x="2225" y="2032"/>
                  </a:lnTo>
                  <a:lnTo>
                    <a:pt x="2293" y="1982"/>
                  </a:lnTo>
                  <a:lnTo>
                    <a:pt x="2359" y="1928"/>
                  </a:lnTo>
                  <a:lnTo>
                    <a:pt x="2425" y="1872"/>
                  </a:lnTo>
                  <a:lnTo>
                    <a:pt x="2489" y="1812"/>
                  </a:lnTo>
                  <a:lnTo>
                    <a:pt x="2553" y="1750"/>
                  </a:lnTo>
                  <a:lnTo>
                    <a:pt x="2613" y="1684"/>
                  </a:lnTo>
                  <a:lnTo>
                    <a:pt x="2673" y="1616"/>
                  </a:lnTo>
                  <a:lnTo>
                    <a:pt x="2729" y="1544"/>
                  </a:lnTo>
                  <a:lnTo>
                    <a:pt x="2783" y="1470"/>
                  </a:lnTo>
                  <a:lnTo>
                    <a:pt x="2835" y="1394"/>
                  </a:lnTo>
                  <a:lnTo>
                    <a:pt x="2885" y="1314"/>
                  </a:lnTo>
                  <a:lnTo>
                    <a:pt x="2931" y="1230"/>
                  </a:lnTo>
                  <a:lnTo>
                    <a:pt x="2975" y="1144"/>
                  </a:lnTo>
                  <a:lnTo>
                    <a:pt x="3015" y="1056"/>
                  </a:lnTo>
                  <a:lnTo>
                    <a:pt x="3053" y="964"/>
                  </a:lnTo>
                  <a:lnTo>
                    <a:pt x="3087" y="868"/>
                  </a:lnTo>
                  <a:lnTo>
                    <a:pt x="3117" y="770"/>
                  </a:lnTo>
                  <a:lnTo>
                    <a:pt x="3141" y="670"/>
                  </a:lnTo>
                  <a:lnTo>
                    <a:pt x="3163" y="566"/>
                  </a:lnTo>
                  <a:lnTo>
                    <a:pt x="3173" y="512"/>
                  </a:lnTo>
                  <a:lnTo>
                    <a:pt x="3181" y="458"/>
                  </a:lnTo>
                  <a:lnTo>
                    <a:pt x="3189" y="404"/>
                  </a:lnTo>
                  <a:lnTo>
                    <a:pt x="3193" y="348"/>
                  </a:lnTo>
                  <a:lnTo>
                    <a:pt x="3199" y="292"/>
                  </a:lnTo>
                  <a:lnTo>
                    <a:pt x="3203" y="236"/>
                  </a:lnTo>
                  <a:lnTo>
                    <a:pt x="3205" y="178"/>
                  </a:lnTo>
                  <a:lnTo>
                    <a:pt x="3205" y="120"/>
                  </a:lnTo>
                  <a:lnTo>
                    <a:pt x="3205" y="60"/>
                  </a:lnTo>
                  <a:lnTo>
                    <a:pt x="3205" y="0"/>
                  </a:lnTo>
                  <a:lnTo>
                    <a:pt x="2199" y="0"/>
                  </a:lnTo>
                  <a:lnTo>
                    <a:pt x="2199" y="0"/>
                  </a:lnTo>
                  <a:lnTo>
                    <a:pt x="2205" y="72"/>
                  </a:lnTo>
                  <a:lnTo>
                    <a:pt x="2205" y="142"/>
                  </a:lnTo>
                  <a:lnTo>
                    <a:pt x="2203" y="212"/>
                  </a:lnTo>
                  <a:lnTo>
                    <a:pt x="2197" y="282"/>
                  </a:lnTo>
                  <a:lnTo>
                    <a:pt x="2187" y="350"/>
                  </a:lnTo>
                  <a:lnTo>
                    <a:pt x="2175" y="418"/>
                  </a:lnTo>
                  <a:lnTo>
                    <a:pt x="2159" y="486"/>
                  </a:lnTo>
                  <a:lnTo>
                    <a:pt x="2139" y="550"/>
                  </a:lnTo>
                  <a:lnTo>
                    <a:pt x="2117" y="616"/>
                  </a:lnTo>
                  <a:lnTo>
                    <a:pt x="2093" y="678"/>
                  </a:lnTo>
                  <a:lnTo>
                    <a:pt x="2065" y="740"/>
                  </a:lnTo>
                  <a:lnTo>
                    <a:pt x="2035" y="800"/>
                  </a:lnTo>
                  <a:lnTo>
                    <a:pt x="2001" y="858"/>
                  </a:lnTo>
                  <a:lnTo>
                    <a:pt x="1965" y="916"/>
                  </a:lnTo>
                  <a:lnTo>
                    <a:pt x="1927" y="970"/>
                  </a:lnTo>
                  <a:lnTo>
                    <a:pt x="1885" y="1022"/>
                  </a:lnTo>
                  <a:lnTo>
                    <a:pt x="1843" y="1074"/>
                  </a:lnTo>
                  <a:lnTo>
                    <a:pt x="1797" y="1122"/>
                  </a:lnTo>
                  <a:lnTo>
                    <a:pt x="1751" y="1168"/>
                  </a:lnTo>
                  <a:lnTo>
                    <a:pt x="1701" y="1212"/>
                  </a:lnTo>
                  <a:lnTo>
                    <a:pt x="1649" y="1254"/>
                  </a:lnTo>
                  <a:lnTo>
                    <a:pt x="1597" y="1294"/>
                  </a:lnTo>
                  <a:lnTo>
                    <a:pt x="1541" y="1330"/>
                  </a:lnTo>
                  <a:lnTo>
                    <a:pt x="1485" y="1364"/>
                  </a:lnTo>
                  <a:lnTo>
                    <a:pt x="1427" y="1394"/>
                  </a:lnTo>
                  <a:lnTo>
                    <a:pt x="1367" y="1422"/>
                  </a:lnTo>
                  <a:lnTo>
                    <a:pt x="1307" y="1446"/>
                  </a:lnTo>
                  <a:lnTo>
                    <a:pt x="1245" y="1468"/>
                  </a:lnTo>
                  <a:lnTo>
                    <a:pt x="1181" y="1486"/>
                  </a:lnTo>
                  <a:lnTo>
                    <a:pt x="1117" y="1500"/>
                  </a:lnTo>
                  <a:lnTo>
                    <a:pt x="1051" y="1510"/>
                  </a:lnTo>
                  <a:lnTo>
                    <a:pt x="985" y="1518"/>
                  </a:lnTo>
                  <a:lnTo>
                    <a:pt x="985" y="1518"/>
                  </a:lnTo>
                  <a:lnTo>
                    <a:pt x="911" y="1526"/>
                  </a:lnTo>
                  <a:lnTo>
                    <a:pt x="877" y="1532"/>
                  </a:lnTo>
                  <a:lnTo>
                    <a:pt x="843" y="1540"/>
                  </a:lnTo>
                  <a:lnTo>
                    <a:pt x="811" y="1548"/>
                  </a:lnTo>
                  <a:lnTo>
                    <a:pt x="782" y="1556"/>
                  </a:lnTo>
                  <a:lnTo>
                    <a:pt x="752" y="1566"/>
                  </a:lnTo>
                  <a:lnTo>
                    <a:pt x="724" y="1576"/>
                  </a:lnTo>
                  <a:lnTo>
                    <a:pt x="698" y="1588"/>
                  </a:lnTo>
                  <a:lnTo>
                    <a:pt x="672" y="1600"/>
                  </a:lnTo>
                  <a:lnTo>
                    <a:pt x="648" y="1614"/>
                  </a:lnTo>
                  <a:lnTo>
                    <a:pt x="624" y="1628"/>
                  </a:lnTo>
                  <a:lnTo>
                    <a:pt x="602" y="1644"/>
                  </a:lnTo>
                  <a:lnTo>
                    <a:pt x="580" y="1660"/>
                  </a:lnTo>
                  <a:lnTo>
                    <a:pt x="560" y="1676"/>
                  </a:lnTo>
                  <a:lnTo>
                    <a:pt x="542" y="1694"/>
                  </a:lnTo>
                  <a:lnTo>
                    <a:pt x="524" y="1712"/>
                  </a:lnTo>
                  <a:lnTo>
                    <a:pt x="506" y="1732"/>
                  </a:lnTo>
                  <a:lnTo>
                    <a:pt x="490" y="1752"/>
                  </a:lnTo>
                  <a:lnTo>
                    <a:pt x="476" y="1774"/>
                  </a:lnTo>
                  <a:lnTo>
                    <a:pt x="448" y="1818"/>
                  </a:lnTo>
                  <a:lnTo>
                    <a:pt x="424" y="1864"/>
                  </a:lnTo>
                  <a:lnTo>
                    <a:pt x="402" y="1914"/>
                  </a:lnTo>
                  <a:lnTo>
                    <a:pt x="384" y="1968"/>
                  </a:lnTo>
                  <a:lnTo>
                    <a:pt x="370" y="2024"/>
                  </a:lnTo>
                  <a:lnTo>
                    <a:pt x="358" y="2082"/>
                  </a:lnTo>
                  <a:lnTo>
                    <a:pt x="348" y="2142"/>
                  </a:lnTo>
                  <a:lnTo>
                    <a:pt x="340" y="2206"/>
                  </a:lnTo>
                  <a:lnTo>
                    <a:pt x="334" y="2270"/>
                  </a:lnTo>
                  <a:lnTo>
                    <a:pt x="330" y="2338"/>
                  </a:lnTo>
                  <a:lnTo>
                    <a:pt x="326" y="2406"/>
                  </a:lnTo>
                  <a:lnTo>
                    <a:pt x="326" y="2478"/>
                  </a:lnTo>
                  <a:lnTo>
                    <a:pt x="326" y="2626"/>
                  </a:lnTo>
                  <a:lnTo>
                    <a:pt x="330" y="2780"/>
                  </a:lnTo>
                  <a:lnTo>
                    <a:pt x="334" y="2940"/>
                  </a:lnTo>
                  <a:lnTo>
                    <a:pt x="338" y="3104"/>
                  </a:lnTo>
                  <a:lnTo>
                    <a:pt x="340" y="3272"/>
                  </a:lnTo>
                  <a:lnTo>
                    <a:pt x="0" y="3272"/>
                  </a:lnTo>
                  <a:close/>
                </a:path>
              </a:pathLst>
            </a:custGeom>
            <a:solidFill>
              <a:srgbClr val="301446"/>
            </a:solidFill>
            <a:ln>
              <a:noFill/>
            </a:ln>
          </p:spPr>
          <p:txBody>
            <a:bodyPr vert="horz" wrap="square" lIns="91440" tIns="45720" rIns="91440" bIns="45720" numCol="1" anchor="t" anchorCtr="0" compatLnSpc="1">
              <a:prstTxWarp prst="textNoShape">
                <a:avLst/>
              </a:prstTxWarp>
            </a:bodyPr>
            <a:lstStyle/>
            <a:p>
              <a:endParaRPr lang="id-ID"/>
            </a:p>
          </p:txBody>
        </p:sp>
        <p:sp>
          <p:nvSpPr>
            <p:cNvPr id="4" name="Freeform 7">
              <a:extLst>
                <a:ext uri="{FF2B5EF4-FFF2-40B4-BE49-F238E27FC236}">
                  <a16:creationId xmlns:a16="http://schemas.microsoft.com/office/drawing/2014/main" id="{CCFC7546-77E5-42B0-A7ED-55C903C24D3D}"/>
                </a:ext>
              </a:extLst>
            </p:cNvPr>
            <p:cNvSpPr>
              <a:spLocks/>
            </p:cNvSpPr>
            <p:nvPr/>
          </p:nvSpPr>
          <p:spPr bwMode="auto">
            <a:xfrm>
              <a:off x="10569897" y="5021210"/>
              <a:ext cx="4974905" cy="3842123"/>
            </a:xfrm>
            <a:custGeom>
              <a:avLst/>
              <a:gdLst>
                <a:gd name="T0" fmla="*/ 3269 w 4159"/>
                <a:gd name="T1" fmla="*/ 1564 h 3212"/>
                <a:gd name="T2" fmla="*/ 3023 w 4159"/>
                <a:gd name="T3" fmla="*/ 1904 h 3212"/>
                <a:gd name="T4" fmla="*/ 2755 w 4159"/>
                <a:gd name="T5" fmla="*/ 1900 h 3212"/>
                <a:gd name="T6" fmla="*/ 2629 w 4159"/>
                <a:gd name="T7" fmla="*/ 1888 h 3212"/>
                <a:gd name="T8" fmla="*/ 2557 w 4159"/>
                <a:gd name="T9" fmla="*/ 1866 h 3212"/>
                <a:gd name="T10" fmla="*/ 2499 w 4159"/>
                <a:gd name="T11" fmla="*/ 1836 h 3212"/>
                <a:gd name="T12" fmla="*/ 2449 w 4159"/>
                <a:gd name="T13" fmla="*/ 1790 h 3212"/>
                <a:gd name="T14" fmla="*/ 2407 w 4159"/>
                <a:gd name="T15" fmla="*/ 1728 h 3212"/>
                <a:gd name="T16" fmla="*/ 2329 w 4159"/>
                <a:gd name="T17" fmla="*/ 1544 h 3212"/>
                <a:gd name="T18" fmla="*/ 2273 w 4159"/>
                <a:gd name="T19" fmla="*/ 1406 h 3212"/>
                <a:gd name="T20" fmla="*/ 2169 w 4159"/>
                <a:gd name="T21" fmla="*/ 1196 h 3212"/>
                <a:gd name="T22" fmla="*/ 2041 w 4159"/>
                <a:gd name="T23" fmla="*/ 990 h 3212"/>
                <a:gd name="T24" fmla="*/ 1889 w 4159"/>
                <a:gd name="T25" fmla="*/ 794 h 3212"/>
                <a:gd name="T26" fmla="*/ 1711 w 4159"/>
                <a:gd name="T27" fmla="*/ 608 h 3212"/>
                <a:gd name="T28" fmla="*/ 1503 w 4159"/>
                <a:gd name="T29" fmla="*/ 440 h 3212"/>
                <a:gd name="T30" fmla="*/ 1267 w 4159"/>
                <a:gd name="T31" fmla="*/ 294 h 3212"/>
                <a:gd name="T32" fmla="*/ 999 w 4159"/>
                <a:gd name="T33" fmla="*/ 172 h 3212"/>
                <a:gd name="T34" fmla="*/ 701 w 4159"/>
                <a:gd name="T35" fmla="*/ 80 h 3212"/>
                <a:gd name="T36" fmla="*/ 367 w 4159"/>
                <a:gd name="T37" fmla="*/ 20 h 3212"/>
                <a:gd name="T38" fmla="*/ 0 w 4159"/>
                <a:gd name="T39" fmla="*/ 0 h 3212"/>
                <a:gd name="T40" fmla="*/ 72 w 4159"/>
                <a:gd name="T41" fmla="*/ 992 h 3212"/>
                <a:gd name="T42" fmla="*/ 281 w 4159"/>
                <a:gd name="T43" fmla="*/ 1000 h 3212"/>
                <a:gd name="T44" fmla="*/ 483 w 4159"/>
                <a:gd name="T45" fmla="*/ 1040 h 3212"/>
                <a:gd name="T46" fmla="*/ 675 w 4159"/>
                <a:gd name="T47" fmla="*/ 1108 h 3212"/>
                <a:gd name="T48" fmla="*/ 853 w 4159"/>
                <a:gd name="T49" fmla="*/ 1202 h 3212"/>
                <a:gd name="T50" fmla="*/ 1015 w 4159"/>
                <a:gd name="T51" fmla="*/ 1318 h 3212"/>
                <a:gd name="T52" fmla="*/ 1159 w 4159"/>
                <a:gd name="T53" fmla="*/ 1456 h 3212"/>
                <a:gd name="T54" fmla="*/ 1283 w 4159"/>
                <a:gd name="T55" fmla="*/ 1610 h 3212"/>
                <a:gd name="T56" fmla="*/ 1385 w 4159"/>
                <a:gd name="T57" fmla="*/ 1782 h 3212"/>
                <a:gd name="T58" fmla="*/ 1459 w 4159"/>
                <a:gd name="T59" fmla="*/ 1966 h 3212"/>
                <a:gd name="T60" fmla="*/ 1507 w 4159"/>
                <a:gd name="T61" fmla="*/ 2158 h 3212"/>
                <a:gd name="T62" fmla="*/ 1525 w 4159"/>
                <a:gd name="T63" fmla="*/ 2298 h 3212"/>
                <a:gd name="T64" fmla="*/ 1549 w 4159"/>
                <a:gd name="T65" fmla="*/ 2398 h 3212"/>
                <a:gd name="T66" fmla="*/ 1579 w 4159"/>
                <a:gd name="T67" fmla="*/ 2486 h 3212"/>
                <a:gd name="T68" fmla="*/ 1619 w 4159"/>
                <a:gd name="T69" fmla="*/ 2564 h 3212"/>
                <a:gd name="T70" fmla="*/ 1665 w 4159"/>
                <a:gd name="T71" fmla="*/ 2630 h 3212"/>
                <a:gd name="T72" fmla="*/ 1719 w 4159"/>
                <a:gd name="T73" fmla="*/ 2688 h 3212"/>
                <a:gd name="T74" fmla="*/ 1779 w 4159"/>
                <a:gd name="T75" fmla="*/ 2736 h 3212"/>
                <a:gd name="T76" fmla="*/ 1921 w 4159"/>
                <a:gd name="T77" fmla="*/ 2808 h 3212"/>
                <a:gd name="T78" fmla="*/ 2087 w 4159"/>
                <a:gd name="T79" fmla="*/ 2854 h 3212"/>
                <a:gd name="T80" fmla="*/ 2273 w 4159"/>
                <a:gd name="T81" fmla="*/ 2878 h 3212"/>
                <a:gd name="T82" fmla="*/ 2479 w 4159"/>
                <a:gd name="T83" fmla="*/ 2886 h 3212"/>
                <a:gd name="T84" fmla="*/ 2937 w 4159"/>
                <a:gd name="T85" fmla="*/ 2878 h 3212"/>
                <a:gd name="T86" fmla="*/ 3269 w 4159"/>
                <a:gd name="T87" fmla="*/ 3212 h 3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59" h="3212">
                  <a:moveTo>
                    <a:pt x="3269" y="3212"/>
                  </a:moveTo>
                  <a:lnTo>
                    <a:pt x="4159" y="2416"/>
                  </a:lnTo>
                  <a:lnTo>
                    <a:pt x="3269" y="1564"/>
                  </a:lnTo>
                  <a:lnTo>
                    <a:pt x="3269" y="1904"/>
                  </a:lnTo>
                  <a:lnTo>
                    <a:pt x="3269" y="1904"/>
                  </a:lnTo>
                  <a:lnTo>
                    <a:pt x="3023" y="1904"/>
                  </a:lnTo>
                  <a:lnTo>
                    <a:pt x="2921" y="1904"/>
                  </a:lnTo>
                  <a:lnTo>
                    <a:pt x="2833" y="1904"/>
                  </a:lnTo>
                  <a:lnTo>
                    <a:pt x="2755" y="1900"/>
                  </a:lnTo>
                  <a:lnTo>
                    <a:pt x="2687" y="1896"/>
                  </a:lnTo>
                  <a:lnTo>
                    <a:pt x="2657" y="1892"/>
                  </a:lnTo>
                  <a:lnTo>
                    <a:pt x="2629" y="1888"/>
                  </a:lnTo>
                  <a:lnTo>
                    <a:pt x="2603" y="1882"/>
                  </a:lnTo>
                  <a:lnTo>
                    <a:pt x="2579" y="1874"/>
                  </a:lnTo>
                  <a:lnTo>
                    <a:pt x="2557" y="1866"/>
                  </a:lnTo>
                  <a:lnTo>
                    <a:pt x="2535" y="1858"/>
                  </a:lnTo>
                  <a:lnTo>
                    <a:pt x="2517" y="1848"/>
                  </a:lnTo>
                  <a:lnTo>
                    <a:pt x="2499" y="1836"/>
                  </a:lnTo>
                  <a:lnTo>
                    <a:pt x="2481" y="1822"/>
                  </a:lnTo>
                  <a:lnTo>
                    <a:pt x="2465" y="1806"/>
                  </a:lnTo>
                  <a:lnTo>
                    <a:pt x="2449" y="1790"/>
                  </a:lnTo>
                  <a:lnTo>
                    <a:pt x="2435" y="1770"/>
                  </a:lnTo>
                  <a:lnTo>
                    <a:pt x="2421" y="1750"/>
                  </a:lnTo>
                  <a:lnTo>
                    <a:pt x="2407" y="1728"/>
                  </a:lnTo>
                  <a:lnTo>
                    <a:pt x="2381" y="1676"/>
                  </a:lnTo>
                  <a:lnTo>
                    <a:pt x="2355" y="1616"/>
                  </a:lnTo>
                  <a:lnTo>
                    <a:pt x="2329" y="1544"/>
                  </a:lnTo>
                  <a:lnTo>
                    <a:pt x="2329" y="1544"/>
                  </a:lnTo>
                  <a:lnTo>
                    <a:pt x="2301" y="1474"/>
                  </a:lnTo>
                  <a:lnTo>
                    <a:pt x="2273" y="1406"/>
                  </a:lnTo>
                  <a:lnTo>
                    <a:pt x="2241" y="1336"/>
                  </a:lnTo>
                  <a:lnTo>
                    <a:pt x="2205" y="1266"/>
                  </a:lnTo>
                  <a:lnTo>
                    <a:pt x="2169" y="1196"/>
                  </a:lnTo>
                  <a:lnTo>
                    <a:pt x="2129" y="1126"/>
                  </a:lnTo>
                  <a:lnTo>
                    <a:pt x="2087" y="1058"/>
                  </a:lnTo>
                  <a:lnTo>
                    <a:pt x="2041" y="990"/>
                  </a:lnTo>
                  <a:lnTo>
                    <a:pt x="1993" y="924"/>
                  </a:lnTo>
                  <a:lnTo>
                    <a:pt x="1943" y="858"/>
                  </a:lnTo>
                  <a:lnTo>
                    <a:pt x="1889" y="794"/>
                  </a:lnTo>
                  <a:lnTo>
                    <a:pt x="1833" y="730"/>
                  </a:lnTo>
                  <a:lnTo>
                    <a:pt x="1773" y="668"/>
                  </a:lnTo>
                  <a:lnTo>
                    <a:pt x="1711" y="608"/>
                  </a:lnTo>
                  <a:lnTo>
                    <a:pt x="1645" y="550"/>
                  </a:lnTo>
                  <a:lnTo>
                    <a:pt x="1575" y="494"/>
                  </a:lnTo>
                  <a:lnTo>
                    <a:pt x="1503" y="440"/>
                  </a:lnTo>
                  <a:lnTo>
                    <a:pt x="1429" y="390"/>
                  </a:lnTo>
                  <a:lnTo>
                    <a:pt x="1349" y="340"/>
                  </a:lnTo>
                  <a:lnTo>
                    <a:pt x="1267" y="294"/>
                  </a:lnTo>
                  <a:lnTo>
                    <a:pt x="1181" y="250"/>
                  </a:lnTo>
                  <a:lnTo>
                    <a:pt x="1093" y="210"/>
                  </a:lnTo>
                  <a:lnTo>
                    <a:pt x="999" y="172"/>
                  </a:lnTo>
                  <a:lnTo>
                    <a:pt x="903" y="138"/>
                  </a:lnTo>
                  <a:lnTo>
                    <a:pt x="803" y="106"/>
                  </a:lnTo>
                  <a:lnTo>
                    <a:pt x="701" y="80"/>
                  </a:lnTo>
                  <a:lnTo>
                    <a:pt x="593" y="56"/>
                  </a:lnTo>
                  <a:lnTo>
                    <a:pt x="483" y="36"/>
                  </a:lnTo>
                  <a:lnTo>
                    <a:pt x="367" y="20"/>
                  </a:lnTo>
                  <a:lnTo>
                    <a:pt x="249" y="10"/>
                  </a:lnTo>
                  <a:lnTo>
                    <a:pt x="125" y="2"/>
                  </a:lnTo>
                  <a:lnTo>
                    <a:pt x="0" y="0"/>
                  </a:lnTo>
                  <a:lnTo>
                    <a:pt x="0" y="998"/>
                  </a:lnTo>
                  <a:lnTo>
                    <a:pt x="0" y="998"/>
                  </a:lnTo>
                  <a:lnTo>
                    <a:pt x="72" y="992"/>
                  </a:lnTo>
                  <a:lnTo>
                    <a:pt x="141" y="992"/>
                  </a:lnTo>
                  <a:lnTo>
                    <a:pt x="211" y="994"/>
                  </a:lnTo>
                  <a:lnTo>
                    <a:pt x="281" y="1000"/>
                  </a:lnTo>
                  <a:lnTo>
                    <a:pt x="349" y="1010"/>
                  </a:lnTo>
                  <a:lnTo>
                    <a:pt x="417" y="1024"/>
                  </a:lnTo>
                  <a:lnTo>
                    <a:pt x="483" y="1040"/>
                  </a:lnTo>
                  <a:lnTo>
                    <a:pt x="547" y="1060"/>
                  </a:lnTo>
                  <a:lnTo>
                    <a:pt x="611" y="1082"/>
                  </a:lnTo>
                  <a:lnTo>
                    <a:pt x="675" y="1108"/>
                  </a:lnTo>
                  <a:lnTo>
                    <a:pt x="735" y="1136"/>
                  </a:lnTo>
                  <a:lnTo>
                    <a:pt x="795" y="1168"/>
                  </a:lnTo>
                  <a:lnTo>
                    <a:pt x="853" y="1202"/>
                  </a:lnTo>
                  <a:lnTo>
                    <a:pt x="909" y="1238"/>
                  </a:lnTo>
                  <a:lnTo>
                    <a:pt x="963" y="1276"/>
                  </a:lnTo>
                  <a:lnTo>
                    <a:pt x="1015" y="1318"/>
                  </a:lnTo>
                  <a:lnTo>
                    <a:pt x="1065" y="1362"/>
                  </a:lnTo>
                  <a:lnTo>
                    <a:pt x="1113" y="1408"/>
                  </a:lnTo>
                  <a:lnTo>
                    <a:pt x="1159" y="1456"/>
                  </a:lnTo>
                  <a:lnTo>
                    <a:pt x="1203" y="1506"/>
                  </a:lnTo>
                  <a:lnTo>
                    <a:pt x="1245" y="1558"/>
                  </a:lnTo>
                  <a:lnTo>
                    <a:pt x="1283" y="1610"/>
                  </a:lnTo>
                  <a:lnTo>
                    <a:pt x="1319" y="1666"/>
                  </a:lnTo>
                  <a:lnTo>
                    <a:pt x="1353" y="1724"/>
                  </a:lnTo>
                  <a:lnTo>
                    <a:pt x="1385" y="1782"/>
                  </a:lnTo>
                  <a:lnTo>
                    <a:pt x="1413" y="1842"/>
                  </a:lnTo>
                  <a:lnTo>
                    <a:pt x="1437" y="1902"/>
                  </a:lnTo>
                  <a:lnTo>
                    <a:pt x="1459" y="1966"/>
                  </a:lnTo>
                  <a:lnTo>
                    <a:pt x="1479" y="2028"/>
                  </a:lnTo>
                  <a:lnTo>
                    <a:pt x="1493" y="2094"/>
                  </a:lnTo>
                  <a:lnTo>
                    <a:pt x="1507" y="2158"/>
                  </a:lnTo>
                  <a:lnTo>
                    <a:pt x="1515" y="2226"/>
                  </a:lnTo>
                  <a:lnTo>
                    <a:pt x="1515" y="2226"/>
                  </a:lnTo>
                  <a:lnTo>
                    <a:pt x="1525" y="2298"/>
                  </a:lnTo>
                  <a:lnTo>
                    <a:pt x="1533" y="2334"/>
                  </a:lnTo>
                  <a:lnTo>
                    <a:pt x="1539" y="2366"/>
                  </a:lnTo>
                  <a:lnTo>
                    <a:pt x="1549" y="2398"/>
                  </a:lnTo>
                  <a:lnTo>
                    <a:pt x="1557" y="2428"/>
                  </a:lnTo>
                  <a:lnTo>
                    <a:pt x="1569" y="2458"/>
                  </a:lnTo>
                  <a:lnTo>
                    <a:pt x="1579" y="2486"/>
                  </a:lnTo>
                  <a:lnTo>
                    <a:pt x="1591" y="2514"/>
                  </a:lnTo>
                  <a:lnTo>
                    <a:pt x="1605" y="2538"/>
                  </a:lnTo>
                  <a:lnTo>
                    <a:pt x="1619" y="2564"/>
                  </a:lnTo>
                  <a:lnTo>
                    <a:pt x="1633" y="2586"/>
                  </a:lnTo>
                  <a:lnTo>
                    <a:pt x="1649" y="2608"/>
                  </a:lnTo>
                  <a:lnTo>
                    <a:pt x="1665" y="2630"/>
                  </a:lnTo>
                  <a:lnTo>
                    <a:pt x="1681" y="2650"/>
                  </a:lnTo>
                  <a:lnTo>
                    <a:pt x="1699" y="2670"/>
                  </a:lnTo>
                  <a:lnTo>
                    <a:pt x="1719" y="2688"/>
                  </a:lnTo>
                  <a:lnTo>
                    <a:pt x="1739" y="2704"/>
                  </a:lnTo>
                  <a:lnTo>
                    <a:pt x="1759" y="2720"/>
                  </a:lnTo>
                  <a:lnTo>
                    <a:pt x="1779" y="2736"/>
                  </a:lnTo>
                  <a:lnTo>
                    <a:pt x="1823" y="2762"/>
                  </a:lnTo>
                  <a:lnTo>
                    <a:pt x="1871" y="2788"/>
                  </a:lnTo>
                  <a:lnTo>
                    <a:pt x="1921" y="2808"/>
                  </a:lnTo>
                  <a:lnTo>
                    <a:pt x="1973" y="2826"/>
                  </a:lnTo>
                  <a:lnTo>
                    <a:pt x="2029" y="2840"/>
                  </a:lnTo>
                  <a:lnTo>
                    <a:pt x="2087" y="2854"/>
                  </a:lnTo>
                  <a:lnTo>
                    <a:pt x="2147" y="2864"/>
                  </a:lnTo>
                  <a:lnTo>
                    <a:pt x="2209" y="2872"/>
                  </a:lnTo>
                  <a:lnTo>
                    <a:pt x="2273" y="2878"/>
                  </a:lnTo>
                  <a:lnTo>
                    <a:pt x="2339" y="2882"/>
                  </a:lnTo>
                  <a:lnTo>
                    <a:pt x="2409" y="2884"/>
                  </a:lnTo>
                  <a:lnTo>
                    <a:pt x="2479" y="2886"/>
                  </a:lnTo>
                  <a:lnTo>
                    <a:pt x="2625" y="2886"/>
                  </a:lnTo>
                  <a:lnTo>
                    <a:pt x="2779" y="2882"/>
                  </a:lnTo>
                  <a:lnTo>
                    <a:pt x="2937" y="2878"/>
                  </a:lnTo>
                  <a:lnTo>
                    <a:pt x="3101" y="2874"/>
                  </a:lnTo>
                  <a:lnTo>
                    <a:pt x="3269" y="2872"/>
                  </a:lnTo>
                  <a:lnTo>
                    <a:pt x="3269" y="3212"/>
                  </a:lnTo>
                  <a:close/>
                </a:path>
              </a:pathLst>
            </a:custGeom>
            <a:solidFill>
              <a:srgbClr val="68BC98"/>
            </a:solidFill>
            <a:ln>
              <a:noFill/>
            </a:ln>
          </p:spPr>
          <p:txBody>
            <a:bodyPr vert="horz" wrap="square" lIns="91440" tIns="45720" rIns="91440" bIns="45720" numCol="1" anchor="t" anchorCtr="0" compatLnSpc="1">
              <a:prstTxWarp prst="textNoShape">
                <a:avLst/>
              </a:prstTxWarp>
            </a:bodyPr>
            <a:lstStyle/>
            <a:p>
              <a:endParaRPr lang="id-ID"/>
            </a:p>
          </p:txBody>
        </p:sp>
        <p:sp>
          <p:nvSpPr>
            <p:cNvPr id="5" name="Freeform 11">
              <a:extLst>
                <a:ext uri="{FF2B5EF4-FFF2-40B4-BE49-F238E27FC236}">
                  <a16:creationId xmlns:a16="http://schemas.microsoft.com/office/drawing/2014/main" id="{24B9CF07-B508-45B3-9AF8-505FF5024F0D}"/>
                </a:ext>
              </a:extLst>
            </p:cNvPr>
            <p:cNvSpPr>
              <a:spLocks/>
            </p:cNvSpPr>
            <p:nvPr/>
          </p:nvSpPr>
          <p:spPr bwMode="auto">
            <a:xfrm>
              <a:off x="7835435" y="3023590"/>
              <a:ext cx="3840927" cy="5000023"/>
            </a:xfrm>
            <a:custGeom>
              <a:avLst/>
              <a:gdLst>
                <a:gd name="T0" fmla="*/ 1564 w 3211"/>
                <a:gd name="T1" fmla="*/ 890 h 4180"/>
                <a:gd name="T2" fmla="*/ 1904 w 3211"/>
                <a:gd name="T3" fmla="*/ 1136 h 4180"/>
                <a:gd name="T4" fmla="*/ 1902 w 3211"/>
                <a:gd name="T5" fmla="*/ 1404 h 4180"/>
                <a:gd name="T6" fmla="*/ 1888 w 3211"/>
                <a:gd name="T7" fmla="*/ 1530 h 4180"/>
                <a:gd name="T8" fmla="*/ 1868 w 3211"/>
                <a:gd name="T9" fmla="*/ 1602 h 4180"/>
                <a:gd name="T10" fmla="*/ 1836 w 3211"/>
                <a:gd name="T11" fmla="*/ 1662 h 4180"/>
                <a:gd name="T12" fmla="*/ 1790 w 3211"/>
                <a:gd name="T13" fmla="*/ 1710 h 4180"/>
                <a:gd name="T14" fmla="*/ 1728 w 3211"/>
                <a:gd name="T15" fmla="*/ 1752 h 4180"/>
                <a:gd name="T16" fmla="*/ 1546 w 3211"/>
                <a:gd name="T17" fmla="*/ 1830 h 4180"/>
                <a:gd name="T18" fmla="*/ 1406 w 3211"/>
                <a:gd name="T19" fmla="*/ 1888 h 4180"/>
                <a:gd name="T20" fmla="*/ 1194 w 3211"/>
                <a:gd name="T21" fmla="*/ 1994 h 4180"/>
                <a:gd name="T22" fmla="*/ 986 w 3211"/>
                <a:gd name="T23" fmla="*/ 2126 h 4180"/>
                <a:gd name="T24" fmla="*/ 786 w 3211"/>
                <a:gd name="T25" fmla="*/ 2284 h 4180"/>
                <a:gd name="T26" fmla="*/ 598 w 3211"/>
                <a:gd name="T27" fmla="*/ 2470 h 4180"/>
                <a:gd name="T28" fmla="*/ 428 w 3211"/>
                <a:gd name="T29" fmla="*/ 2682 h 4180"/>
                <a:gd name="T30" fmla="*/ 280 w 3211"/>
                <a:gd name="T31" fmla="*/ 2924 h 4180"/>
                <a:gd name="T32" fmla="*/ 158 w 3211"/>
                <a:gd name="T33" fmla="*/ 3194 h 4180"/>
                <a:gd name="T34" fmla="*/ 68 w 3211"/>
                <a:gd name="T35" fmla="*/ 3492 h 4180"/>
                <a:gd name="T36" fmla="*/ 28 w 3211"/>
                <a:gd name="T37" fmla="*/ 3708 h 4180"/>
                <a:gd name="T38" fmla="*/ 8 w 3211"/>
                <a:gd name="T39" fmla="*/ 3878 h 4180"/>
                <a:gd name="T40" fmla="*/ 0 w 3211"/>
                <a:gd name="T41" fmla="*/ 4058 h 4180"/>
                <a:gd name="T42" fmla="*/ 992 w 3211"/>
                <a:gd name="T43" fmla="*/ 4180 h 4180"/>
                <a:gd name="T44" fmla="*/ 986 w 3211"/>
                <a:gd name="T45" fmla="*/ 4038 h 4180"/>
                <a:gd name="T46" fmla="*/ 1006 w 3211"/>
                <a:gd name="T47" fmla="*/ 3830 h 4180"/>
                <a:gd name="T48" fmla="*/ 1058 w 3211"/>
                <a:gd name="T49" fmla="*/ 3630 h 4180"/>
                <a:gd name="T50" fmla="*/ 1136 w 3211"/>
                <a:gd name="T51" fmla="*/ 3442 h 4180"/>
                <a:gd name="T52" fmla="*/ 1240 w 3211"/>
                <a:gd name="T53" fmla="*/ 3268 h 4180"/>
                <a:gd name="T54" fmla="*/ 1366 w 3211"/>
                <a:gd name="T55" fmla="*/ 3112 h 4180"/>
                <a:gd name="T56" fmla="*/ 1512 w 3211"/>
                <a:gd name="T57" fmla="*/ 2974 h 4180"/>
                <a:gd name="T58" fmla="*/ 1676 w 3211"/>
                <a:gd name="T59" fmla="*/ 2858 h 4180"/>
                <a:gd name="T60" fmla="*/ 1852 w 3211"/>
                <a:gd name="T61" fmla="*/ 2768 h 4180"/>
                <a:gd name="T62" fmla="*/ 2040 w 3211"/>
                <a:gd name="T63" fmla="*/ 2704 h 4180"/>
                <a:gd name="T64" fmla="*/ 2238 w 3211"/>
                <a:gd name="T65" fmla="*/ 2672 h 4180"/>
                <a:gd name="T66" fmla="*/ 2310 w 3211"/>
                <a:gd name="T67" fmla="*/ 2664 h 4180"/>
                <a:gd name="T68" fmla="*/ 2409 w 3211"/>
                <a:gd name="T69" fmla="*/ 2642 h 4180"/>
                <a:gd name="T70" fmla="*/ 2497 w 3211"/>
                <a:gd name="T71" fmla="*/ 2612 h 4180"/>
                <a:gd name="T72" fmla="*/ 2575 w 3211"/>
                <a:gd name="T73" fmla="*/ 2574 h 4180"/>
                <a:gd name="T74" fmla="*/ 2641 w 3211"/>
                <a:gd name="T75" fmla="*/ 2528 h 4180"/>
                <a:gd name="T76" fmla="*/ 2697 w 3211"/>
                <a:gd name="T77" fmla="*/ 2472 h 4180"/>
                <a:gd name="T78" fmla="*/ 2745 w 3211"/>
                <a:gd name="T79" fmla="*/ 2410 h 4180"/>
                <a:gd name="T80" fmla="*/ 2815 w 3211"/>
                <a:gd name="T81" fmla="*/ 2266 h 4180"/>
                <a:gd name="T82" fmla="*/ 2859 w 3211"/>
                <a:gd name="T83" fmla="*/ 2094 h 4180"/>
                <a:gd name="T84" fmla="*/ 2883 w 3211"/>
                <a:gd name="T85" fmla="*/ 1902 h 4180"/>
                <a:gd name="T86" fmla="*/ 2889 w 3211"/>
                <a:gd name="T87" fmla="*/ 1690 h 4180"/>
                <a:gd name="T88" fmla="*/ 2879 w 3211"/>
                <a:gd name="T89" fmla="*/ 1224 h 4180"/>
                <a:gd name="T90" fmla="*/ 3211 w 3211"/>
                <a:gd name="T91" fmla="*/ 890 h 4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1" h="4180">
                  <a:moveTo>
                    <a:pt x="3211" y="890"/>
                  </a:moveTo>
                  <a:lnTo>
                    <a:pt x="2417" y="0"/>
                  </a:lnTo>
                  <a:lnTo>
                    <a:pt x="1564" y="890"/>
                  </a:lnTo>
                  <a:lnTo>
                    <a:pt x="1904" y="890"/>
                  </a:lnTo>
                  <a:lnTo>
                    <a:pt x="1904" y="890"/>
                  </a:lnTo>
                  <a:lnTo>
                    <a:pt x="1904" y="1136"/>
                  </a:lnTo>
                  <a:lnTo>
                    <a:pt x="1906" y="1238"/>
                  </a:lnTo>
                  <a:lnTo>
                    <a:pt x="1904" y="1326"/>
                  </a:lnTo>
                  <a:lnTo>
                    <a:pt x="1902" y="1404"/>
                  </a:lnTo>
                  <a:lnTo>
                    <a:pt x="1896" y="1472"/>
                  </a:lnTo>
                  <a:lnTo>
                    <a:pt x="1892" y="1502"/>
                  </a:lnTo>
                  <a:lnTo>
                    <a:pt x="1888" y="1530"/>
                  </a:lnTo>
                  <a:lnTo>
                    <a:pt x="1882" y="1556"/>
                  </a:lnTo>
                  <a:lnTo>
                    <a:pt x="1876" y="1580"/>
                  </a:lnTo>
                  <a:lnTo>
                    <a:pt x="1868" y="1602"/>
                  </a:lnTo>
                  <a:lnTo>
                    <a:pt x="1858" y="1624"/>
                  </a:lnTo>
                  <a:lnTo>
                    <a:pt x="1848" y="1642"/>
                  </a:lnTo>
                  <a:lnTo>
                    <a:pt x="1836" y="1662"/>
                  </a:lnTo>
                  <a:lnTo>
                    <a:pt x="1822" y="1678"/>
                  </a:lnTo>
                  <a:lnTo>
                    <a:pt x="1808" y="1694"/>
                  </a:lnTo>
                  <a:lnTo>
                    <a:pt x="1790" y="1710"/>
                  </a:lnTo>
                  <a:lnTo>
                    <a:pt x="1772" y="1724"/>
                  </a:lnTo>
                  <a:lnTo>
                    <a:pt x="1752" y="1738"/>
                  </a:lnTo>
                  <a:lnTo>
                    <a:pt x="1728" y="1752"/>
                  </a:lnTo>
                  <a:lnTo>
                    <a:pt x="1676" y="1778"/>
                  </a:lnTo>
                  <a:lnTo>
                    <a:pt x="1616" y="1804"/>
                  </a:lnTo>
                  <a:lnTo>
                    <a:pt x="1546" y="1830"/>
                  </a:lnTo>
                  <a:lnTo>
                    <a:pt x="1546" y="1830"/>
                  </a:lnTo>
                  <a:lnTo>
                    <a:pt x="1476" y="1858"/>
                  </a:lnTo>
                  <a:lnTo>
                    <a:pt x="1406" y="1888"/>
                  </a:lnTo>
                  <a:lnTo>
                    <a:pt x="1336" y="1920"/>
                  </a:lnTo>
                  <a:lnTo>
                    <a:pt x="1266" y="1956"/>
                  </a:lnTo>
                  <a:lnTo>
                    <a:pt x="1194" y="1994"/>
                  </a:lnTo>
                  <a:lnTo>
                    <a:pt x="1124" y="2036"/>
                  </a:lnTo>
                  <a:lnTo>
                    <a:pt x="1056" y="2080"/>
                  </a:lnTo>
                  <a:lnTo>
                    <a:pt x="986" y="2126"/>
                  </a:lnTo>
                  <a:lnTo>
                    <a:pt x="920" y="2176"/>
                  </a:lnTo>
                  <a:lnTo>
                    <a:pt x="852" y="2228"/>
                  </a:lnTo>
                  <a:lnTo>
                    <a:pt x="786" y="2284"/>
                  </a:lnTo>
                  <a:lnTo>
                    <a:pt x="722" y="2344"/>
                  </a:lnTo>
                  <a:lnTo>
                    <a:pt x="660" y="2406"/>
                  </a:lnTo>
                  <a:lnTo>
                    <a:pt x="598" y="2470"/>
                  </a:lnTo>
                  <a:lnTo>
                    <a:pt x="540" y="2538"/>
                  </a:lnTo>
                  <a:lnTo>
                    <a:pt x="482" y="2608"/>
                  </a:lnTo>
                  <a:lnTo>
                    <a:pt x="428" y="2682"/>
                  </a:lnTo>
                  <a:lnTo>
                    <a:pt x="376" y="2760"/>
                  </a:lnTo>
                  <a:lnTo>
                    <a:pt x="326" y="2840"/>
                  </a:lnTo>
                  <a:lnTo>
                    <a:pt x="280" y="2924"/>
                  </a:lnTo>
                  <a:lnTo>
                    <a:pt x="236" y="3010"/>
                  </a:lnTo>
                  <a:lnTo>
                    <a:pt x="196" y="3100"/>
                  </a:lnTo>
                  <a:lnTo>
                    <a:pt x="158" y="3194"/>
                  </a:lnTo>
                  <a:lnTo>
                    <a:pt x="124" y="3290"/>
                  </a:lnTo>
                  <a:lnTo>
                    <a:pt x="94" y="3390"/>
                  </a:lnTo>
                  <a:lnTo>
                    <a:pt x="68" y="3492"/>
                  </a:lnTo>
                  <a:lnTo>
                    <a:pt x="46" y="3598"/>
                  </a:lnTo>
                  <a:lnTo>
                    <a:pt x="36" y="3652"/>
                  </a:lnTo>
                  <a:lnTo>
                    <a:pt x="28" y="3708"/>
                  </a:lnTo>
                  <a:lnTo>
                    <a:pt x="20" y="3764"/>
                  </a:lnTo>
                  <a:lnTo>
                    <a:pt x="14" y="3820"/>
                  </a:lnTo>
                  <a:lnTo>
                    <a:pt x="8" y="3878"/>
                  </a:lnTo>
                  <a:lnTo>
                    <a:pt x="4" y="3938"/>
                  </a:lnTo>
                  <a:lnTo>
                    <a:pt x="2" y="3996"/>
                  </a:lnTo>
                  <a:lnTo>
                    <a:pt x="0" y="4058"/>
                  </a:lnTo>
                  <a:lnTo>
                    <a:pt x="0" y="4118"/>
                  </a:lnTo>
                  <a:lnTo>
                    <a:pt x="2" y="4180"/>
                  </a:lnTo>
                  <a:lnTo>
                    <a:pt x="992" y="4180"/>
                  </a:lnTo>
                  <a:lnTo>
                    <a:pt x="992" y="4180"/>
                  </a:lnTo>
                  <a:lnTo>
                    <a:pt x="988" y="4108"/>
                  </a:lnTo>
                  <a:lnTo>
                    <a:pt x="986" y="4038"/>
                  </a:lnTo>
                  <a:lnTo>
                    <a:pt x="990" y="3968"/>
                  </a:lnTo>
                  <a:lnTo>
                    <a:pt x="996" y="3898"/>
                  </a:lnTo>
                  <a:lnTo>
                    <a:pt x="1006" y="3830"/>
                  </a:lnTo>
                  <a:lnTo>
                    <a:pt x="1020" y="3762"/>
                  </a:lnTo>
                  <a:lnTo>
                    <a:pt x="1036" y="3696"/>
                  </a:lnTo>
                  <a:lnTo>
                    <a:pt x="1058" y="3630"/>
                  </a:lnTo>
                  <a:lnTo>
                    <a:pt x="1080" y="3566"/>
                  </a:lnTo>
                  <a:lnTo>
                    <a:pt x="1106" y="3504"/>
                  </a:lnTo>
                  <a:lnTo>
                    <a:pt x="1136" y="3442"/>
                  </a:lnTo>
                  <a:lnTo>
                    <a:pt x="1168" y="3382"/>
                  </a:lnTo>
                  <a:lnTo>
                    <a:pt x="1202" y="3324"/>
                  </a:lnTo>
                  <a:lnTo>
                    <a:pt x="1240" y="3268"/>
                  </a:lnTo>
                  <a:lnTo>
                    <a:pt x="1280" y="3214"/>
                  </a:lnTo>
                  <a:lnTo>
                    <a:pt x="1322" y="3162"/>
                  </a:lnTo>
                  <a:lnTo>
                    <a:pt x="1366" y="3112"/>
                  </a:lnTo>
                  <a:lnTo>
                    <a:pt x="1412" y="3064"/>
                  </a:lnTo>
                  <a:lnTo>
                    <a:pt x="1462" y="3018"/>
                  </a:lnTo>
                  <a:lnTo>
                    <a:pt x="1512" y="2974"/>
                  </a:lnTo>
                  <a:lnTo>
                    <a:pt x="1564" y="2932"/>
                  </a:lnTo>
                  <a:lnTo>
                    <a:pt x="1620" y="2894"/>
                  </a:lnTo>
                  <a:lnTo>
                    <a:pt x="1676" y="2858"/>
                  </a:lnTo>
                  <a:lnTo>
                    <a:pt x="1732" y="2826"/>
                  </a:lnTo>
                  <a:lnTo>
                    <a:pt x="1792" y="2796"/>
                  </a:lnTo>
                  <a:lnTo>
                    <a:pt x="1852" y="2768"/>
                  </a:lnTo>
                  <a:lnTo>
                    <a:pt x="1914" y="2744"/>
                  </a:lnTo>
                  <a:lnTo>
                    <a:pt x="1976" y="2722"/>
                  </a:lnTo>
                  <a:lnTo>
                    <a:pt x="2040" y="2704"/>
                  </a:lnTo>
                  <a:lnTo>
                    <a:pt x="2106" y="2690"/>
                  </a:lnTo>
                  <a:lnTo>
                    <a:pt x="2170" y="2680"/>
                  </a:lnTo>
                  <a:lnTo>
                    <a:pt x="2238" y="2672"/>
                  </a:lnTo>
                  <a:lnTo>
                    <a:pt x="2238" y="2672"/>
                  </a:lnTo>
                  <a:lnTo>
                    <a:pt x="2274" y="2668"/>
                  </a:lnTo>
                  <a:lnTo>
                    <a:pt x="2310" y="2664"/>
                  </a:lnTo>
                  <a:lnTo>
                    <a:pt x="2346" y="2658"/>
                  </a:lnTo>
                  <a:lnTo>
                    <a:pt x="2378" y="2650"/>
                  </a:lnTo>
                  <a:lnTo>
                    <a:pt x="2409" y="2642"/>
                  </a:lnTo>
                  <a:lnTo>
                    <a:pt x="2441" y="2634"/>
                  </a:lnTo>
                  <a:lnTo>
                    <a:pt x="2469" y="2624"/>
                  </a:lnTo>
                  <a:lnTo>
                    <a:pt x="2497" y="2612"/>
                  </a:lnTo>
                  <a:lnTo>
                    <a:pt x="2525" y="2600"/>
                  </a:lnTo>
                  <a:lnTo>
                    <a:pt x="2549" y="2588"/>
                  </a:lnTo>
                  <a:lnTo>
                    <a:pt x="2575" y="2574"/>
                  </a:lnTo>
                  <a:lnTo>
                    <a:pt x="2597" y="2560"/>
                  </a:lnTo>
                  <a:lnTo>
                    <a:pt x="2619" y="2544"/>
                  </a:lnTo>
                  <a:lnTo>
                    <a:pt x="2641" y="2528"/>
                  </a:lnTo>
                  <a:lnTo>
                    <a:pt x="2661" y="2510"/>
                  </a:lnTo>
                  <a:lnTo>
                    <a:pt x="2679" y="2492"/>
                  </a:lnTo>
                  <a:lnTo>
                    <a:pt x="2697" y="2472"/>
                  </a:lnTo>
                  <a:lnTo>
                    <a:pt x="2715" y="2452"/>
                  </a:lnTo>
                  <a:lnTo>
                    <a:pt x="2729" y="2432"/>
                  </a:lnTo>
                  <a:lnTo>
                    <a:pt x="2745" y="2410"/>
                  </a:lnTo>
                  <a:lnTo>
                    <a:pt x="2771" y="2366"/>
                  </a:lnTo>
                  <a:lnTo>
                    <a:pt x="2795" y="2316"/>
                  </a:lnTo>
                  <a:lnTo>
                    <a:pt x="2815" y="2266"/>
                  </a:lnTo>
                  <a:lnTo>
                    <a:pt x="2833" y="2210"/>
                  </a:lnTo>
                  <a:lnTo>
                    <a:pt x="2847" y="2154"/>
                  </a:lnTo>
                  <a:lnTo>
                    <a:pt x="2859" y="2094"/>
                  </a:lnTo>
                  <a:lnTo>
                    <a:pt x="2869" y="2032"/>
                  </a:lnTo>
                  <a:lnTo>
                    <a:pt x="2877" y="1968"/>
                  </a:lnTo>
                  <a:lnTo>
                    <a:pt x="2883" y="1902"/>
                  </a:lnTo>
                  <a:lnTo>
                    <a:pt x="2885" y="1834"/>
                  </a:lnTo>
                  <a:lnTo>
                    <a:pt x="2887" y="1762"/>
                  </a:lnTo>
                  <a:lnTo>
                    <a:pt x="2889" y="1690"/>
                  </a:lnTo>
                  <a:lnTo>
                    <a:pt x="2887" y="1540"/>
                  </a:lnTo>
                  <a:lnTo>
                    <a:pt x="2883" y="1384"/>
                  </a:lnTo>
                  <a:lnTo>
                    <a:pt x="2879" y="1224"/>
                  </a:lnTo>
                  <a:lnTo>
                    <a:pt x="2873" y="1058"/>
                  </a:lnTo>
                  <a:lnTo>
                    <a:pt x="2871" y="890"/>
                  </a:lnTo>
                  <a:lnTo>
                    <a:pt x="3211" y="890"/>
                  </a:lnTo>
                  <a:close/>
                </a:path>
              </a:pathLst>
            </a:custGeom>
            <a:solidFill>
              <a:srgbClr val="EA7052"/>
            </a:solidFill>
            <a:ln>
              <a:noFill/>
            </a:ln>
          </p:spPr>
          <p:txBody>
            <a:bodyPr vert="horz" wrap="square" lIns="91440" tIns="45720" rIns="91440" bIns="45720" numCol="1" anchor="t" anchorCtr="0" compatLnSpc="1">
              <a:prstTxWarp prst="textNoShape">
                <a:avLst/>
              </a:prstTxWarp>
            </a:bodyPr>
            <a:lstStyle/>
            <a:p>
              <a:endParaRPr lang="id-ID"/>
            </a:p>
          </p:txBody>
        </p:sp>
        <p:sp>
          <p:nvSpPr>
            <p:cNvPr id="6" name="Freeform 15">
              <a:extLst>
                <a:ext uri="{FF2B5EF4-FFF2-40B4-BE49-F238E27FC236}">
                  <a16:creationId xmlns:a16="http://schemas.microsoft.com/office/drawing/2014/main" id="{3A145E57-AC7C-4D51-8B02-67B9FA46A8C1}"/>
                </a:ext>
              </a:extLst>
            </p:cNvPr>
            <p:cNvSpPr>
              <a:spLocks/>
            </p:cNvSpPr>
            <p:nvPr/>
          </p:nvSpPr>
          <p:spPr bwMode="auto">
            <a:xfrm>
              <a:off x="5871309" y="6942271"/>
              <a:ext cx="4900742" cy="3782315"/>
            </a:xfrm>
            <a:custGeom>
              <a:avLst/>
              <a:gdLst>
                <a:gd name="T0" fmla="*/ 4034 w 4097"/>
                <a:gd name="T1" fmla="*/ 2212 h 3162"/>
                <a:gd name="T2" fmla="*/ 3842 w 4097"/>
                <a:gd name="T3" fmla="*/ 2192 h 3162"/>
                <a:gd name="T4" fmla="*/ 3654 w 4097"/>
                <a:gd name="T5" fmla="*/ 2146 h 3162"/>
                <a:gd name="T6" fmla="*/ 3470 w 4097"/>
                <a:gd name="T7" fmla="*/ 2074 h 3162"/>
                <a:gd name="T8" fmla="*/ 3298 w 4097"/>
                <a:gd name="T9" fmla="*/ 1982 h 3162"/>
                <a:gd name="T10" fmla="*/ 3138 w 4097"/>
                <a:gd name="T11" fmla="*/ 1868 h 3162"/>
                <a:gd name="T12" fmla="*/ 2994 w 4097"/>
                <a:gd name="T13" fmla="*/ 1736 h 3162"/>
                <a:gd name="T14" fmla="*/ 2870 w 4097"/>
                <a:gd name="T15" fmla="*/ 1586 h 3162"/>
                <a:gd name="T16" fmla="*/ 2770 w 4097"/>
                <a:gd name="T17" fmla="*/ 1420 h 3162"/>
                <a:gd name="T18" fmla="*/ 2696 w 4097"/>
                <a:gd name="T19" fmla="*/ 1242 h 3162"/>
                <a:gd name="T20" fmla="*/ 2652 w 4097"/>
                <a:gd name="T21" fmla="*/ 1052 h 3162"/>
                <a:gd name="T22" fmla="*/ 2636 w 4097"/>
                <a:gd name="T23" fmla="*/ 914 h 3162"/>
                <a:gd name="T24" fmla="*/ 2614 w 4097"/>
                <a:gd name="T25" fmla="*/ 814 h 3162"/>
                <a:gd name="T26" fmla="*/ 2586 w 4097"/>
                <a:gd name="T27" fmla="*/ 726 h 3162"/>
                <a:gd name="T28" fmla="*/ 2548 w 4097"/>
                <a:gd name="T29" fmla="*/ 648 h 3162"/>
                <a:gd name="T30" fmla="*/ 2502 w 4097"/>
                <a:gd name="T31" fmla="*/ 582 h 3162"/>
                <a:gd name="T32" fmla="*/ 2450 w 4097"/>
                <a:gd name="T33" fmla="*/ 524 h 3162"/>
                <a:gd name="T34" fmla="*/ 2388 w 4097"/>
                <a:gd name="T35" fmla="*/ 476 h 3162"/>
                <a:gd name="T36" fmla="*/ 2248 w 4097"/>
                <a:gd name="T37" fmla="*/ 404 h 3162"/>
                <a:gd name="T38" fmla="*/ 2080 w 4097"/>
                <a:gd name="T39" fmla="*/ 358 h 3162"/>
                <a:gd name="T40" fmla="*/ 1892 w 4097"/>
                <a:gd name="T41" fmla="*/ 334 h 3162"/>
                <a:gd name="T42" fmla="*/ 1684 w 4097"/>
                <a:gd name="T43" fmla="*/ 326 h 3162"/>
                <a:gd name="T44" fmla="*/ 1222 w 4097"/>
                <a:gd name="T45" fmla="*/ 334 h 3162"/>
                <a:gd name="T46" fmla="*/ 890 w 4097"/>
                <a:gd name="T47" fmla="*/ 0 h 3162"/>
                <a:gd name="T48" fmla="*/ 890 w 4097"/>
                <a:gd name="T49" fmla="*/ 1308 h 3162"/>
                <a:gd name="T50" fmla="*/ 1238 w 4097"/>
                <a:gd name="T51" fmla="*/ 1308 h 3162"/>
                <a:gd name="T52" fmla="*/ 1472 w 4097"/>
                <a:gd name="T53" fmla="*/ 1316 h 3162"/>
                <a:gd name="T54" fmla="*/ 1556 w 4097"/>
                <a:gd name="T55" fmla="*/ 1330 h 3162"/>
                <a:gd name="T56" fmla="*/ 1624 w 4097"/>
                <a:gd name="T57" fmla="*/ 1354 h 3162"/>
                <a:gd name="T58" fmla="*/ 1678 w 4097"/>
                <a:gd name="T59" fmla="*/ 1390 h 3162"/>
                <a:gd name="T60" fmla="*/ 1724 w 4097"/>
                <a:gd name="T61" fmla="*/ 1442 h 3162"/>
                <a:gd name="T62" fmla="*/ 1778 w 4097"/>
                <a:gd name="T63" fmla="*/ 1536 h 3162"/>
                <a:gd name="T64" fmla="*/ 1830 w 4097"/>
                <a:gd name="T65" fmla="*/ 1668 h 3162"/>
                <a:gd name="T66" fmla="*/ 1906 w 4097"/>
                <a:gd name="T67" fmla="*/ 1846 h 3162"/>
                <a:gd name="T68" fmla="*/ 2000 w 4097"/>
                <a:gd name="T69" fmla="*/ 2024 h 3162"/>
                <a:gd name="T70" fmla="*/ 2112 w 4097"/>
                <a:gd name="T71" fmla="*/ 2200 h 3162"/>
                <a:gd name="T72" fmla="*/ 2244 w 4097"/>
                <a:gd name="T73" fmla="*/ 2370 h 3162"/>
                <a:gd name="T74" fmla="*/ 2394 w 4097"/>
                <a:gd name="T75" fmla="*/ 2532 h 3162"/>
                <a:gd name="T76" fmla="*/ 2560 w 4097"/>
                <a:gd name="T77" fmla="*/ 2682 h 3162"/>
                <a:gd name="T78" fmla="*/ 2746 w 4097"/>
                <a:gd name="T79" fmla="*/ 2820 h 3162"/>
                <a:gd name="T80" fmla="*/ 2948 w 4097"/>
                <a:gd name="T81" fmla="*/ 2940 h 3162"/>
                <a:gd name="T82" fmla="*/ 3170 w 4097"/>
                <a:gd name="T83" fmla="*/ 3042 h 3162"/>
                <a:gd name="T84" fmla="*/ 3408 w 4097"/>
                <a:gd name="T85" fmla="*/ 3122 h 3162"/>
                <a:gd name="T86" fmla="*/ 3576 w 4097"/>
                <a:gd name="T87" fmla="*/ 3162 h 3162"/>
                <a:gd name="T88" fmla="*/ 3586 w 4097"/>
                <a:gd name="T89" fmla="*/ 2908 h 3162"/>
                <a:gd name="T90" fmla="*/ 3614 w 4097"/>
                <a:gd name="T91" fmla="*/ 2718 h 3162"/>
                <a:gd name="T92" fmla="*/ 3642 w 4097"/>
                <a:gd name="T93" fmla="*/ 2614 h 3162"/>
                <a:gd name="T94" fmla="*/ 3682 w 4097"/>
                <a:gd name="T95" fmla="*/ 2518 h 3162"/>
                <a:gd name="T96" fmla="*/ 3734 w 4097"/>
                <a:gd name="T97" fmla="*/ 2434 h 3162"/>
                <a:gd name="T98" fmla="*/ 3800 w 4097"/>
                <a:gd name="T99" fmla="*/ 2360 h 3162"/>
                <a:gd name="T100" fmla="*/ 3882 w 4097"/>
                <a:gd name="T101" fmla="*/ 2298 h 3162"/>
                <a:gd name="T102" fmla="*/ 3980 w 4097"/>
                <a:gd name="T103" fmla="*/ 2248 h 3162"/>
                <a:gd name="T104" fmla="*/ 4097 w 4097"/>
                <a:gd name="T105" fmla="*/ 2212 h 3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97" h="3162">
                  <a:moveTo>
                    <a:pt x="4097" y="2212"/>
                  </a:moveTo>
                  <a:lnTo>
                    <a:pt x="4097" y="2212"/>
                  </a:lnTo>
                  <a:lnTo>
                    <a:pt x="4034" y="2212"/>
                  </a:lnTo>
                  <a:lnTo>
                    <a:pt x="3970" y="2208"/>
                  </a:lnTo>
                  <a:lnTo>
                    <a:pt x="3906" y="2202"/>
                  </a:lnTo>
                  <a:lnTo>
                    <a:pt x="3842" y="2192"/>
                  </a:lnTo>
                  <a:lnTo>
                    <a:pt x="3780" y="2178"/>
                  </a:lnTo>
                  <a:lnTo>
                    <a:pt x="3716" y="2164"/>
                  </a:lnTo>
                  <a:lnTo>
                    <a:pt x="3654" y="2146"/>
                  </a:lnTo>
                  <a:lnTo>
                    <a:pt x="3592" y="2124"/>
                  </a:lnTo>
                  <a:lnTo>
                    <a:pt x="3530" y="2100"/>
                  </a:lnTo>
                  <a:lnTo>
                    <a:pt x="3470" y="2074"/>
                  </a:lnTo>
                  <a:lnTo>
                    <a:pt x="3412" y="2046"/>
                  </a:lnTo>
                  <a:lnTo>
                    <a:pt x="3354" y="2014"/>
                  </a:lnTo>
                  <a:lnTo>
                    <a:pt x="3298" y="1982"/>
                  </a:lnTo>
                  <a:lnTo>
                    <a:pt x="3242" y="1946"/>
                  </a:lnTo>
                  <a:lnTo>
                    <a:pt x="3190" y="1908"/>
                  </a:lnTo>
                  <a:lnTo>
                    <a:pt x="3138" y="1868"/>
                  </a:lnTo>
                  <a:lnTo>
                    <a:pt x="3088" y="1826"/>
                  </a:lnTo>
                  <a:lnTo>
                    <a:pt x="3040" y="1782"/>
                  </a:lnTo>
                  <a:lnTo>
                    <a:pt x="2994" y="1736"/>
                  </a:lnTo>
                  <a:lnTo>
                    <a:pt x="2950" y="1688"/>
                  </a:lnTo>
                  <a:lnTo>
                    <a:pt x="2908" y="1638"/>
                  </a:lnTo>
                  <a:lnTo>
                    <a:pt x="2870" y="1586"/>
                  </a:lnTo>
                  <a:lnTo>
                    <a:pt x="2834" y="1532"/>
                  </a:lnTo>
                  <a:lnTo>
                    <a:pt x="2800" y="1478"/>
                  </a:lnTo>
                  <a:lnTo>
                    <a:pt x="2770" y="1420"/>
                  </a:lnTo>
                  <a:lnTo>
                    <a:pt x="2742" y="1362"/>
                  </a:lnTo>
                  <a:lnTo>
                    <a:pt x="2716" y="1304"/>
                  </a:lnTo>
                  <a:lnTo>
                    <a:pt x="2696" y="1242"/>
                  </a:lnTo>
                  <a:lnTo>
                    <a:pt x="2676" y="1180"/>
                  </a:lnTo>
                  <a:lnTo>
                    <a:pt x="2662" y="1118"/>
                  </a:lnTo>
                  <a:lnTo>
                    <a:pt x="2652" y="1052"/>
                  </a:lnTo>
                  <a:lnTo>
                    <a:pt x="2644" y="988"/>
                  </a:lnTo>
                  <a:lnTo>
                    <a:pt x="2644" y="988"/>
                  </a:lnTo>
                  <a:lnTo>
                    <a:pt x="2636" y="914"/>
                  </a:lnTo>
                  <a:lnTo>
                    <a:pt x="2630" y="880"/>
                  </a:lnTo>
                  <a:lnTo>
                    <a:pt x="2622" y="846"/>
                  </a:lnTo>
                  <a:lnTo>
                    <a:pt x="2614" y="814"/>
                  </a:lnTo>
                  <a:lnTo>
                    <a:pt x="2606" y="784"/>
                  </a:lnTo>
                  <a:lnTo>
                    <a:pt x="2596" y="754"/>
                  </a:lnTo>
                  <a:lnTo>
                    <a:pt x="2586" y="726"/>
                  </a:lnTo>
                  <a:lnTo>
                    <a:pt x="2574" y="698"/>
                  </a:lnTo>
                  <a:lnTo>
                    <a:pt x="2562" y="672"/>
                  </a:lnTo>
                  <a:lnTo>
                    <a:pt x="2548" y="648"/>
                  </a:lnTo>
                  <a:lnTo>
                    <a:pt x="2534" y="624"/>
                  </a:lnTo>
                  <a:lnTo>
                    <a:pt x="2518" y="602"/>
                  </a:lnTo>
                  <a:lnTo>
                    <a:pt x="2502" y="582"/>
                  </a:lnTo>
                  <a:lnTo>
                    <a:pt x="2486" y="562"/>
                  </a:lnTo>
                  <a:lnTo>
                    <a:pt x="2468" y="542"/>
                  </a:lnTo>
                  <a:lnTo>
                    <a:pt x="2450" y="524"/>
                  </a:lnTo>
                  <a:lnTo>
                    <a:pt x="2430" y="508"/>
                  </a:lnTo>
                  <a:lnTo>
                    <a:pt x="2410" y="492"/>
                  </a:lnTo>
                  <a:lnTo>
                    <a:pt x="2388" y="476"/>
                  </a:lnTo>
                  <a:lnTo>
                    <a:pt x="2344" y="448"/>
                  </a:lnTo>
                  <a:lnTo>
                    <a:pt x="2298" y="424"/>
                  </a:lnTo>
                  <a:lnTo>
                    <a:pt x="2248" y="404"/>
                  </a:lnTo>
                  <a:lnTo>
                    <a:pt x="2194" y="386"/>
                  </a:lnTo>
                  <a:lnTo>
                    <a:pt x="2138" y="370"/>
                  </a:lnTo>
                  <a:lnTo>
                    <a:pt x="2080" y="358"/>
                  </a:lnTo>
                  <a:lnTo>
                    <a:pt x="2020" y="348"/>
                  </a:lnTo>
                  <a:lnTo>
                    <a:pt x="1956" y="340"/>
                  </a:lnTo>
                  <a:lnTo>
                    <a:pt x="1892" y="334"/>
                  </a:lnTo>
                  <a:lnTo>
                    <a:pt x="1824" y="330"/>
                  </a:lnTo>
                  <a:lnTo>
                    <a:pt x="1756" y="328"/>
                  </a:lnTo>
                  <a:lnTo>
                    <a:pt x="1684" y="326"/>
                  </a:lnTo>
                  <a:lnTo>
                    <a:pt x="1536" y="326"/>
                  </a:lnTo>
                  <a:lnTo>
                    <a:pt x="1382" y="330"/>
                  </a:lnTo>
                  <a:lnTo>
                    <a:pt x="1222" y="334"/>
                  </a:lnTo>
                  <a:lnTo>
                    <a:pt x="1058" y="338"/>
                  </a:lnTo>
                  <a:lnTo>
                    <a:pt x="890" y="340"/>
                  </a:lnTo>
                  <a:lnTo>
                    <a:pt x="890" y="0"/>
                  </a:lnTo>
                  <a:lnTo>
                    <a:pt x="0" y="796"/>
                  </a:lnTo>
                  <a:lnTo>
                    <a:pt x="890" y="1648"/>
                  </a:lnTo>
                  <a:lnTo>
                    <a:pt x="890" y="1308"/>
                  </a:lnTo>
                  <a:lnTo>
                    <a:pt x="890" y="1308"/>
                  </a:lnTo>
                  <a:lnTo>
                    <a:pt x="1136" y="1308"/>
                  </a:lnTo>
                  <a:lnTo>
                    <a:pt x="1238" y="1308"/>
                  </a:lnTo>
                  <a:lnTo>
                    <a:pt x="1326" y="1310"/>
                  </a:lnTo>
                  <a:lnTo>
                    <a:pt x="1404" y="1312"/>
                  </a:lnTo>
                  <a:lnTo>
                    <a:pt x="1472" y="1316"/>
                  </a:lnTo>
                  <a:lnTo>
                    <a:pt x="1502" y="1320"/>
                  </a:lnTo>
                  <a:lnTo>
                    <a:pt x="1530" y="1326"/>
                  </a:lnTo>
                  <a:lnTo>
                    <a:pt x="1556" y="1330"/>
                  </a:lnTo>
                  <a:lnTo>
                    <a:pt x="1580" y="1338"/>
                  </a:lnTo>
                  <a:lnTo>
                    <a:pt x="1602" y="1346"/>
                  </a:lnTo>
                  <a:lnTo>
                    <a:pt x="1624" y="1354"/>
                  </a:lnTo>
                  <a:lnTo>
                    <a:pt x="1642" y="1366"/>
                  </a:lnTo>
                  <a:lnTo>
                    <a:pt x="1660" y="1378"/>
                  </a:lnTo>
                  <a:lnTo>
                    <a:pt x="1678" y="1390"/>
                  </a:lnTo>
                  <a:lnTo>
                    <a:pt x="1694" y="1406"/>
                  </a:lnTo>
                  <a:lnTo>
                    <a:pt x="1710" y="1422"/>
                  </a:lnTo>
                  <a:lnTo>
                    <a:pt x="1724" y="1442"/>
                  </a:lnTo>
                  <a:lnTo>
                    <a:pt x="1738" y="1462"/>
                  </a:lnTo>
                  <a:lnTo>
                    <a:pt x="1752" y="1484"/>
                  </a:lnTo>
                  <a:lnTo>
                    <a:pt x="1778" y="1536"/>
                  </a:lnTo>
                  <a:lnTo>
                    <a:pt x="1804" y="1598"/>
                  </a:lnTo>
                  <a:lnTo>
                    <a:pt x="1830" y="1668"/>
                  </a:lnTo>
                  <a:lnTo>
                    <a:pt x="1830" y="1668"/>
                  </a:lnTo>
                  <a:lnTo>
                    <a:pt x="1854" y="1728"/>
                  </a:lnTo>
                  <a:lnTo>
                    <a:pt x="1878" y="1786"/>
                  </a:lnTo>
                  <a:lnTo>
                    <a:pt x="1906" y="1846"/>
                  </a:lnTo>
                  <a:lnTo>
                    <a:pt x="1936" y="1906"/>
                  </a:lnTo>
                  <a:lnTo>
                    <a:pt x="1966" y="1966"/>
                  </a:lnTo>
                  <a:lnTo>
                    <a:pt x="2000" y="2024"/>
                  </a:lnTo>
                  <a:lnTo>
                    <a:pt x="2036" y="2084"/>
                  </a:lnTo>
                  <a:lnTo>
                    <a:pt x="2074" y="2142"/>
                  </a:lnTo>
                  <a:lnTo>
                    <a:pt x="2112" y="2200"/>
                  </a:lnTo>
                  <a:lnTo>
                    <a:pt x="2154" y="2258"/>
                  </a:lnTo>
                  <a:lnTo>
                    <a:pt x="2198" y="2314"/>
                  </a:lnTo>
                  <a:lnTo>
                    <a:pt x="2244" y="2370"/>
                  </a:lnTo>
                  <a:lnTo>
                    <a:pt x="2292" y="2424"/>
                  </a:lnTo>
                  <a:lnTo>
                    <a:pt x="2342" y="2478"/>
                  </a:lnTo>
                  <a:lnTo>
                    <a:pt x="2394" y="2532"/>
                  </a:lnTo>
                  <a:lnTo>
                    <a:pt x="2448" y="2584"/>
                  </a:lnTo>
                  <a:lnTo>
                    <a:pt x="2504" y="2634"/>
                  </a:lnTo>
                  <a:lnTo>
                    <a:pt x="2560" y="2682"/>
                  </a:lnTo>
                  <a:lnTo>
                    <a:pt x="2620" y="2730"/>
                  </a:lnTo>
                  <a:lnTo>
                    <a:pt x="2682" y="2776"/>
                  </a:lnTo>
                  <a:lnTo>
                    <a:pt x="2746" y="2820"/>
                  </a:lnTo>
                  <a:lnTo>
                    <a:pt x="2812" y="2862"/>
                  </a:lnTo>
                  <a:lnTo>
                    <a:pt x="2880" y="2902"/>
                  </a:lnTo>
                  <a:lnTo>
                    <a:pt x="2948" y="2940"/>
                  </a:lnTo>
                  <a:lnTo>
                    <a:pt x="3020" y="2976"/>
                  </a:lnTo>
                  <a:lnTo>
                    <a:pt x="3094" y="3010"/>
                  </a:lnTo>
                  <a:lnTo>
                    <a:pt x="3170" y="3042"/>
                  </a:lnTo>
                  <a:lnTo>
                    <a:pt x="3246" y="3072"/>
                  </a:lnTo>
                  <a:lnTo>
                    <a:pt x="3326" y="3098"/>
                  </a:lnTo>
                  <a:lnTo>
                    <a:pt x="3408" y="3122"/>
                  </a:lnTo>
                  <a:lnTo>
                    <a:pt x="3490" y="3144"/>
                  </a:lnTo>
                  <a:lnTo>
                    <a:pt x="3576" y="3162"/>
                  </a:lnTo>
                  <a:lnTo>
                    <a:pt x="3576" y="3162"/>
                  </a:lnTo>
                  <a:lnTo>
                    <a:pt x="3576" y="3076"/>
                  </a:lnTo>
                  <a:lnTo>
                    <a:pt x="3580" y="2990"/>
                  </a:lnTo>
                  <a:lnTo>
                    <a:pt x="3586" y="2908"/>
                  </a:lnTo>
                  <a:lnTo>
                    <a:pt x="3594" y="2830"/>
                  </a:lnTo>
                  <a:lnTo>
                    <a:pt x="3606" y="2754"/>
                  </a:lnTo>
                  <a:lnTo>
                    <a:pt x="3614" y="2718"/>
                  </a:lnTo>
                  <a:lnTo>
                    <a:pt x="3622" y="2682"/>
                  </a:lnTo>
                  <a:lnTo>
                    <a:pt x="3632" y="2646"/>
                  </a:lnTo>
                  <a:lnTo>
                    <a:pt x="3642" y="2614"/>
                  </a:lnTo>
                  <a:lnTo>
                    <a:pt x="3654" y="2580"/>
                  </a:lnTo>
                  <a:lnTo>
                    <a:pt x="3668" y="2548"/>
                  </a:lnTo>
                  <a:lnTo>
                    <a:pt x="3682" y="2518"/>
                  </a:lnTo>
                  <a:lnTo>
                    <a:pt x="3698" y="2488"/>
                  </a:lnTo>
                  <a:lnTo>
                    <a:pt x="3716" y="2460"/>
                  </a:lnTo>
                  <a:lnTo>
                    <a:pt x="3734" y="2434"/>
                  </a:lnTo>
                  <a:lnTo>
                    <a:pt x="3754" y="2408"/>
                  </a:lnTo>
                  <a:lnTo>
                    <a:pt x="3776" y="2382"/>
                  </a:lnTo>
                  <a:lnTo>
                    <a:pt x="3800" y="2360"/>
                  </a:lnTo>
                  <a:lnTo>
                    <a:pt x="3826" y="2338"/>
                  </a:lnTo>
                  <a:lnTo>
                    <a:pt x="3852" y="2316"/>
                  </a:lnTo>
                  <a:lnTo>
                    <a:pt x="3882" y="2298"/>
                  </a:lnTo>
                  <a:lnTo>
                    <a:pt x="3912" y="2280"/>
                  </a:lnTo>
                  <a:lnTo>
                    <a:pt x="3946" y="2264"/>
                  </a:lnTo>
                  <a:lnTo>
                    <a:pt x="3980" y="2248"/>
                  </a:lnTo>
                  <a:lnTo>
                    <a:pt x="4018" y="2234"/>
                  </a:lnTo>
                  <a:lnTo>
                    <a:pt x="4057" y="2222"/>
                  </a:lnTo>
                  <a:lnTo>
                    <a:pt x="4097" y="2212"/>
                  </a:lnTo>
                  <a:close/>
                </a:path>
              </a:pathLst>
            </a:custGeom>
            <a:solidFill>
              <a:srgbClr val="F9AD6D"/>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 name="Rectangle 7">
            <a:extLst>
              <a:ext uri="{FF2B5EF4-FFF2-40B4-BE49-F238E27FC236}">
                <a16:creationId xmlns:a16="http://schemas.microsoft.com/office/drawing/2014/main" id="{FF79D3ED-C7A6-4DF3-A750-BA36245B3605}"/>
              </a:ext>
            </a:extLst>
          </p:cNvPr>
          <p:cNvSpPr/>
          <p:nvPr/>
        </p:nvSpPr>
        <p:spPr>
          <a:xfrm>
            <a:off x="2898881" y="1710000"/>
            <a:ext cx="5874058" cy="894732"/>
          </a:xfrm>
          <a:prstGeom prst="rect">
            <a:avLst/>
          </a:prstGeom>
        </p:spPr>
        <p:txBody>
          <a:bodyPr wrap="square">
            <a:spAutoFit/>
          </a:bodyPr>
          <a:lstStyle/>
          <a:p>
            <a:pPr algn="ctr">
              <a:lnSpc>
                <a:spcPct val="150000"/>
              </a:lnSpc>
            </a:pPr>
            <a:r>
              <a:rPr lang="en-US" sz="1200" b="1" dirty="0">
                <a:solidFill>
                  <a:schemeClr val="tx1">
                    <a:lumMod val="50000"/>
                    <a:lumOff val="50000"/>
                  </a:schemeClr>
                </a:solidFill>
                <a:latin typeface="Muli" pitchFamily="2" charset="0"/>
                <a:ea typeface="Gothic A1" pitchFamily="2" charset="-127"/>
                <a:cs typeface="Gothic A1" pitchFamily="2" charset="-127"/>
              </a:rPr>
              <a:t>We continue to move towards Digital Nepal. However, there are many issues acting as a barrier to stop or slow down the creation of a digital society. Following are some of the Challenges.</a:t>
            </a:r>
            <a:endParaRPr lang="it-IT" sz="1200" b="1" dirty="0">
              <a:solidFill>
                <a:schemeClr val="tx1">
                  <a:lumMod val="50000"/>
                  <a:lumOff val="50000"/>
                </a:schemeClr>
              </a:solidFill>
              <a:latin typeface="Muli" pitchFamily="2" charset="0"/>
              <a:ea typeface="Gothic A1" pitchFamily="2" charset="-127"/>
              <a:cs typeface="Gothic A1" pitchFamily="2" charset="-127"/>
            </a:endParaRPr>
          </a:p>
        </p:txBody>
      </p:sp>
      <p:sp>
        <p:nvSpPr>
          <p:cNvPr id="10" name="TextBox 9">
            <a:extLst>
              <a:ext uri="{FF2B5EF4-FFF2-40B4-BE49-F238E27FC236}">
                <a16:creationId xmlns:a16="http://schemas.microsoft.com/office/drawing/2014/main" id="{69C5026F-5134-4D39-8FF5-78418B05EC1B}"/>
              </a:ext>
            </a:extLst>
          </p:cNvPr>
          <p:cNvSpPr txBox="1"/>
          <p:nvPr/>
        </p:nvSpPr>
        <p:spPr>
          <a:xfrm>
            <a:off x="1276873" y="1084332"/>
            <a:ext cx="9326975" cy="523220"/>
          </a:xfrm>
          <a:prstGeom prst="rect">
            <a:avLst/>
          </a:prstGeom>
          <a:noFill/>
        </p:spPr>
        <p:txBody>
          <a:bodyPr wrap="square" rtlCol="0">
            <a:spAutoFit/>
          </a:bodyPr>
          <a:lstStyle/>
          <a:p>
            <a:pPr algn="ctr"/>
            <a:r>
              <a:rPr lang="en-US" sz="2800" b="1" spc="100" dirty="0">
                <a:solidFill>
                  <a:srgbClr val="301446"/>
                </a:solidFill>
                <a:latin typeface="Poppins" panose="00000500000000000000" pitchFamily="2" charset="0"/>
                <a:ea typeface="Roboto" panose="02000000000000000000" pitchFamily="2" charset="0"/>
                <a:cs typeface="Poppins" panose="00000500000000000000" pitchFamily="2" charset="0"/>
              </a:rPr>
              <a:t>Challenges of Digital society</a:t>
            </a:r>
          </a:p>
        </p:txBody>
      </p:sp>
      <p:sp>
        <p:nvSpPr>
          <p:cNvPr id="12" name="TextBox 11">
            <a:extLst>
              <a:ext uri="{FF2B5EF4-FFF2-40B4-BE49-F238E27FC236}">
                <a16:creationId xmlns:a16="http://schemas.microsoft.com/office/drawing/2014/main" id="{917EABA4-1358-4062-8075-19A663C9DCF2}"/>
              </a:ext>
            </a:extLst>
          </p:cNvPr>
          <p:cNvSpPr txBox="1"/>
          <p:nvPr/>
        </p:nvSpPr>
        <p:spPr>
          <a:xfrm>
            <a:off x="3959054" y="810171"/>
            <a:ext cx="3753712" cy="307777"/>
          </a:xfrm>
          <a:prstGeom prst="rect">
            <a:avLst/>
          </a:prstGeom>
          <a:noFill/>
        </p:spPr>
        <p:txBody>
          <a:bodyPr wrap="square" rtlCol="0">
            <a:spAutoFit/>
          </a:bodyPr>
          <a:lstStyle/>
          <a:p>
            <a:pPr algn="ctr"/>
            <a:r>
              <a:rPr lang="en-US" sz="1400" b="1" dirty="0">
                <a:solidFill>
                  <a:srgbClr val="EA7052"/>
                </a:solidFill>
                <a:latin typeface="Poppins" panose="00000500000000000000" pitchFamily="2" charset="0"/>
                <a:cs typeface="Poppins" panose="00000500000000000000" pitchFamily="2" charset="0"/>
              </a:rPr>
              <a:t>Digital Society</a:t>
            </a:r>
            <a:endParaRPr lang="en-ID" sz="1400" b="1" dirty="0">
              <a:solidFill>
                <a:srgbClr val="EA7052"/>
              </a:solidFill>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62D1EFC7-7BB6-4C09-867D-EE1B4694F14B}"/>
              </a:ext>
            </a:extLst>
          </p:cNvPr>
          <p:cNvSpPr/>
          <p:nvPr/>
        </p:nvSpPr>
        <p:spPr>
          <a:xfrm>
            <a:off x="1273176" y="3206759"/>
            <a:ext cx="2314826" cy="894732"/>
          </a:xfrm>
          <a:prstGeom prst="rect">
            <a:avLst/>
          </a:prstGeom>
        </p:spPr>
        <p:txBody>
          <a:bodyPr wrap="square">
            <a:spAutoFit/>
          </a:bodyPr>
          <a:lstStyle/>
          <a:p>
            <a:pPr algn="just">
              <a:lnSpc>
                <a:spcPct val="150000"/>
              </a:lnSpc>
            </a:pPr>
            <a:r>
              <a:rPr lang="it-IT" sz="1200" b="1" dirty="0">
                <a:solidFill>
                  <a:schemeClr val="tx1">
                    <a:lumMod val="50000"/>
                    <a:lumOff val="50000"/>
                  </a:schemeClr>
                </a:solidFill>
                <a:latin typeface="Muli" pitchFamily="2" charset="0"/>
                <a:ea typeface="Gothic A1" pitchFamily="2" charset="-127"/>
                <a:cs typeface="Gothic A1" pitchFamily="2" charset="-127"/>
              </a:rPr>
              <a:t>Lack of proper co-operation, co-ordination and collaboration among the stake-holders.</a:t>
            </a:r>
            <a:endParaRPr lang="en-US" sz="1200" dirty="0">
              <a:solidFill>
                <a:schemeClr val="tx1">
                  <a:lumMod val="50000"/>
                  <a:lumOff val="50000"/>
                </a:schemeClr>
              </a:solidFill>
              <a:latin typeface="Muli" pitchFamily="2" charset="0"/>
              <a:ea typeface="Gothic A1" pitchFamily="2" charset="-127"/>
              <a:cs typeface="Gothic A1" pitchFamily="2" charset="-127"/>
            </a:endParaRPr>
          </a:p>
        </p:txBody>
      </p:sp>
      <p:sp>
        <p:nvSpPr>
          <p:cNvPr id="16" name="TextBox 15">
            <a:extLst>
              <a:ext uri="{FF2B5EF4-FFF2-40B4-BE49-F238E27FC236}">
                <a16:creationId xmlns:a16="http://schemas.microsoft.com/office/drawing/2014/main" id="{72640199-E9F2-4747-936A-71730ED56333}"/>
              </a:ext>
            </a:extLst>
          </p:cNvPr>
          <p:cNvSpPr txBox="1"/>
          <p:nvPr/>
        </p:nvSpPr>
        <p:spPr>
          <a:xfrm>
            <a:off x="1276873" y="2975540"/>
            <a:ext cx="2158551" cy="307777"/>
          </a:xfrm>
          <a:prstGeom prst="rect">
            <a:avLst/>
          </a:prstGeom>
          <a:noFill/>
        </p:spPr>
        <p:txBody>
          <a:bodyPr wrap="square" rtlCol="0">
            <a:spAutoFit/>
          </a:bodyPr>
          <a:lstStyle/>
          <a:p>
            <a:r>
              <a:rPr lang="en-US" sz="1400" b="1" dirty="0">
                <a:solidFill>
                  <a:srgbClr val="301446"/>
                </a:solidFill>
                <a:latin typeface="Poppins" panose="00000500000000000000" pitchFamily="2" charset="0"/>
                <a:cs typeface="Poppins" panose="00000500000000000000" pitchFamily="2" charset="0"/>
              </a:rPr>
              <a:t>Challenge 1.</a:t>
            </a:r>
            <a:endParaRPr lang="en-ID" sz="1400" b="1" dirty="0">
              <a:solidFill>
                <a:srgbClr val="301446"/>
              </a:solidFill>
              <a:latin typeface="Poppins" panose="00000500000000000000" pitchFamily="2" charset="0"/>
              <a:cs typeface="Poppins" panose="00000500000000000000" pitchFamily="2" charset="0"/>
            </a:endParaRPr>
          </a:p>
        </p:txBody>
      </p:sp>
      <p:sp>
        <p:nvSpPr>
          <p:cNvPr id="18" name="Rectangle 17">
            <a:extLst>
              <a:ext uri="{FF2B5EF4-FFF2-40B4-BE49-F238E27FC236}">
                <a16:creationId xmlns:a16="http://schemas.microsoft.com/office/drawing/2014/main" id="{9E4F8B1C-3E3A-4B9A-949A-DB0D79525AC3}"/>
              </a:ext>
            </a:extLst>
          </p:cNvPr>
          <p:cNvSpPr/>
          <p:nvPr/>
        </p:nvSpPr>
        <p:spPr>
          <a:xfrm>
            <a:off x="1278086" y="4358751"/>
            <a:ext cx="2314826" cy="894732"/>
          </a:xfrm>
          <a:prstGeom prst="rect">
            <a:avLst/>
          </a:prstGeom>
        </p:spPr>
        <p:txBody>
          <a:bodyPr wrap="square">
            <a:spAutoFit/>
          </a:bodyPr>
          <a:lstStyle/>
          <a:p>
            <a:pPr algn="just">
              <a:lnSpc>
                <a:spcPct val="150000"/>
              </a:lnSpc>
            </a:pPr>
            <a:r>
              <a:rPr lang="it-IT" sz="1200" b="1" dirty="0">
                <a:solidFill>
                  <a:schemeClr val="tx1">
                    <a:lumMod val="50000"/>
                    <a:lumOff val="50000"/>
                  </a:schemeClr>
                </a:solidFill>
                <a:latin typeface="Muli" pitchFamily="2" charset="0"/>
                <a:ea typeface="Gothic A1" pitchFamily="2" charset="-127"/>
                <a:cs typeface="Gothic A1" pitchFamily="2" charset="-127"/>
              </a:rPr>
              <a:t>Little or no proper planning of digital product uses and their applicability in common people.</a:t>
            </a:r>
            <a:endParaRPr lang="en-US" sz="1200" dirty="0">
              <a:solidFill>
                <a:schemeClr val="tx1">
                  <a:lumMod val="50000"/>
                  <a:lumOff val="50000"/>
                </a:schemeClr>
              </a:solidFill>
              <a:latin typeface="Muli" pitchFamily="2" charset="0"/>
              <a:ea typeface="Gothic A1" pitchFamily="2" charset="-127"/>
              <a:cs typeface="Gothic A1" pitchFamily="2" charset="-127"/>
            </a:endParaRPr>
          </a:p>
        </p:txBody>
      </p:sp>
      <p:sp>
        <p:nvSpPr>
          <p:cNvPr id="20" name="TextBox 19">
            <a:extLst>
              <a:ext uri="{FF2B5EF4-FFF2-40B4-BE49-F238E27FC236}">
                <a16:creationId xmlns:a16="http://schemas.microsoft.com/office/drawing/2014/main" id="{E3DD4352-4687-4D34-B023-5CC0B9CC8C19}"/>
              </a:ext>
            </a:extLst>
          </p:cNvPr>
          <p:cNvSpPr txBox="1"/>
          <p:nvPr/>
        </p:nvSpPr>
        <p:spPr>
          <a:xfrm>
            <a:off x="1270352" y="4138668"/>
            <a:ext cx="2158551" cy="307777"/>
          </a:xfrm>
          <a:prstGeom prst="rect">
            <a:avLst/>
          </a:prstGeom>
          <a:noFill/>
        </p:spPr>
        <p:txBody>
          <a:bodyPr wrap="square" rtlCol="0">
            <a:spAutoFit/>
          </a:bodyPr>
          <a:lstStyle/>
          <a:p>
            <a:r>
              <a:rPr lang="en-US" sz="1400" b="1" dirty="0">
                <a:solidFill>
                  <a:srgbClr val="301446"/>
                </a:solidFill>
                <a:latin typeface="Poppins" panose="00000500000000000000" pitchFamily="2" charset="0"/>
                <a:cs typeface="Poppins" panose="00000500000000000000" pitchFamily="2" charset="0"/>
              </a:rPr>
              <a:t>Challenge 2.</a:t>
            </a:r>
            <a:endParaRPr lang="en-ID" sz="1400" b="1" dirty="0">
              <a:solidFill>
                <a:srgbClr val="301446"/>
              </a:solidFill>
              <a:latin typeface="Poppins" panose="00000500000000000000" pitchFamily="2" charset="0"/>
              <a:cs typeface="Poppins" panose="00000500000000000000" pitchFamily="2" charset="0"/>
            </a:endParaRPr>
          </a:p>
        </p:txBody>
      </p:sp>
      <p:sp>
        <p:nvSpPr>
          <p:cNvPr id="22" name="Rectangle 21">
            <a:extLst>
              <a:ext uri="{FF2B5EF4-FFF2-40B4-BE49-F238E27FC236}">
                <a16:creationId xmlns:a16="http://schemas.microsoft.com/office/drawing/2014/main" id="{730884A0-C662-404E-B03F-48B15383D13F}"/>
              </a:ext>
            </a:extLst>
          </p:cNvPr>
          <p:cNvSpPr/>
          <p:nvPr/>
        </p:nvSpPr>
        <p:spPr>
          <a:xfrm>
            <a:off x="8289020" y="3206759"/>
            <a:ext cx="2314826" cy="894732"/>
          </a:xfrm>
          <a:prstGeom prst="rect">
            <a:avLst/>
          </a:prstGeom>
        </p:spPr>
        <p:txBody>
          <a:bodyPr wrap="square">
            <a:spAutoFit/>
          </a:bodyPr>
          <a:lstStyle/>
          <a:p>
            <a:pPr algn="just">
              <a:lnSpc>
                <a:spcPct val="150000"/>
              </a:lnSpc>
            </a:pPr>
            <a:r>
              <a:rPr lang="en-US" sz="1200" dirty="0">
                <a:solidFill>
                  <a:schemeClr val="tx1">
                    <a:lumMod val="50000"/>
                    <a:lumOff val="50000"/>
                  </a:schemeClr>
                </a:solidFill>
                <a:latin typeface="Muli" pitchFamily="2" charset="0"/>
                <a:ea typeface="Gothic A1" pitchFamily="2" charset="-127"/>
                <a:cs typeface="Gothic A1" pitchFamily="2" charset="-127"/>
              </a:rPr>
              <a:t>Unavailability and shortage of skilled manpower and Limited fund/budget for the work.</a:t>
            </a:r>
          </a:p>
        </p:txBody>
      </p:sp>
      <p:sp>
        <p:nvSpPr>
          <p:cNvPr id="24" name="TextBox 23">
            <a:extLst>
              <a:ext uri="{FF2B5EF4-FFF2-40B4-BE49-F238E27FC236}">
                <a16:creationId xmlns:a16="http://schemas.microsoft.com/office/drawing/2014/main" id="{3A5196E8-3040-40F4-9650-DF6BF759CFD1}"/>
              </a:ext>
            </a:extLst>
          </p:cNvPr>
          <p:cNvSpPr txBox="1"/>
          <p:nvPr/>
        </p:nvSpPr>
        <p:spPr>
          <a:xfrm>
            <a:off x="8289020" y="2915143"/>
            <a:ext cx="2158551" cy="307777"/>
          </a:xfrm>
          <a:prstGeom prst="rect">
            <a:avLst/>
          </a:prstGeom>
          <a:noFill/>
        </p:spPr>
        <p:txBody>
          <a:bodyPr wrap="square" rtlCol="0">
            <a:spAutoFit/>
          </a:bodyPr>
          <a:lstStyle/>
          <a:p>
            <a:r>
              <a:rPr lang="en-US" sz="1400" b="1" dirty="0">
                <a:solidFill>
                  <a:srgbClr val="301446"/>
                </a:solidFill>
                <a:latin typeface="Poppins" panose="00000500000000000000" pitchFamily="2" charset="0"/>
                <a:cs typeface="Poppins" panose="00000500000000000000" pitchFamily="2" charset="0"/>
              </a:rPr>
              <a:t>Challenge 3.</a:t>
            </a:r>
            <a:endParaRPr lang="en-ID" sz="1400" b="1" dirty="0">
              <a:solidFill>
                <a:srgbClr val="301446"/>
              </a:solidFill>
              <a:latin typeface="Poppins" panose="00000500000000000000" pitchFamily="2" charset="0"/>
              <a:cs typeface="Poppins" panose="00000500000000000000" pitchFamily="2" charset="0"/>
            </a:endParaRPr>
          </a:p>
        </p:txBody>
      </p:sp>
      <p:sp>
        <p:nvSpPr>
          <p:cNvPr id="26" name="Rectangle 25">
            <a:extLst>
              <a:ext uri="{FF2B5EF4-FFF2-40B4-BE49-F238E27FC236}">
                <a16:creationId xmlns:a16="http://schemas.microsoft.com/office/drawing/2014/main" id="{671AD7FB-58E1-4DBD-A53B-C7FB35F16D7F}"/>
              </a:ext>
            </a:extLst>
          </p:cNvPr>
          <p:cNvSpPr/>
          <p:nvPr/>
        </p:nvSpPr>
        <p:spPr>
          <a:xfrm>
            <a:off x="8289020" y="4388227"/>
            <a:ext cx="2314826" cy="1725729"/>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en-US" sz="1200" dirty="0">
                <a:solidFill>
                  <a:schemeClr val="tx1">
                    <a:lumMod val="50000"/>
                    <a:lumOff val="50000"/>
                  </a:schemeClr>
                </a:solidFill>
                <a:latin typeface="Muli" pitchFamily="2" charset="0"/>
                <a:ea typeface="Gothic A1" pitchFamily="2" charset="-127"/>
                <a:cs typeface="Gothic A1" pitchFamily="2" charset="-127"/>
              </a:rPr>
              <a:t>Lack of policy implementation Little or no infrastructure.</a:t>
            </a:r>
          </a:p>
          <a:p>
            <a:pPr marL="171450" indent="-171450" algn="just">
              <a:lnSpc>
                <a:spcPct val="150000"/>
              </a:lnSpc>
              <a:buFont typeface="Arial" panose="020B0604020202020204" pitchFamily="34" charset="0"/>
              <a:buChar char="•"/>
            </a:pPr>
            <a:r>
              <a:rPr lang="en-US" sz="1200" dirty="0">
                <a:solidFill>
                  <a:schemeClr val="tx1">
                    <a:lumMod val="50000"/>
                    <a:lumOff val="50000"/>
                  </a:schemeClr>
                </a:solidFill>
                <a:latin typeface="Muli" pitchFamily="2" charset="0"/>
                <a:ea typeface="Gothic A1" pitchFamily="2" charset="-127"/>
                <a:cs typeface="Gothic A1" pitchFamily="2" charset="-127"/>
              </a:rPr>
              <a:t>No encouraging initiatives from the government.</a:t>
            </a:r>
          </a:p>
          <a:p>
            <a:pPr marL="171450" indent="-171450" algn="just">
              <a:lnSpc>
                <a:spcPct val="150000"/>
              </a:lnSpc>
              <a:buFont typeface="Arial" panose="020B0604020202020204" pitchFamily="34" charset="0"/>
              <a:buChar char="•"/>
            </a:pPr>
            <a:r>
              <a:rPr lang="en-US" sz="1200" dirty="0">
                <a:solidFill>
                  <a:schemeClr val="tx1">
                    <a:lumMod val="50000"/>
                    <a:lumOff val="50000"/>
                  </a:schemeClr>
                </a:solidFill>
                <a:latin typeface="Muli" pitchFamily="2" charset="0"/>
                <a:ea typeface="Gothic A1" pitchFamily="2" charset="-127"/>
                <a:cs typeface="Gothic A1" pitchFamily="2" charset="-127"/>
              </a:rPr>
              <a:t>Less involvement of common people into the agenda</a:t>
            </a:r>
          </a:p>
        </p:txBody>
      </p:sp>
      <p:sp>
        <p:nvSpPr>
          <p:cNvPr id="28" name="TextBox 27">
            <a:extLst>
              <a:ext uri="{FF2B5EF4-FFF2-40B4-BE49-F238E27FC236}">
                <a16:creationId xmlns:a16="http://schemas.microsoft.com/office/drawing/2014/main" id="{096E248B-7BF1-4C81-86F7-B8D04D07AC1D}"/>
              </a:ext>
            </a:extLst>
          </p:cNvPr>
          <p:cNvSpPr txBox="1"/>
          <p:nvPr/>
        </p:nvSpPr>
        <p:spPr>
          <a:xfrm>
            <a:off x="8289020" y="4138667"/>
            <a:ext cx="2158551" cy="307777"/>
          </a:xfrm>
          <a:prstGeom prst="rect">
            <a:avLst/>
          </a:prstGeom>
          <a:noFill/>
        </p:spPr>
        <p:txBody>
          <a:bodyPr wrap="square" rtlCol="0">
            <a:spAutoFit/>
          </a:bodyPr>
          <a:lstStyle/>
          <a:p>
            <a:r>
              <a:rPr lang="en-US" sz="1400" b="1" dirty="0">
                <a:solidFill>
                  <a:srgbClr val="301446"/>
                </a:solidFill>
                <a:latin typeface="Poppins" panose="00000500000000000000" pitchFamily="2" charset="0"/>
                <a:cs typeface="Poppins" panose="00000500000000000000" pitchFamily="2" charset="0"/>
              </a:rPr>
              <a:t>Challenge 4.</a:t>
            </a:r>
            <a:endParaRPr lang="en-ID" sz="1400" b="1" dirty="0">
              <a:solidFill>
                <a:srgbClr val="301446"/>
              </a:solidFill>
              <a:latin typeface="Poppins" panose="00000500000000000000" pitchFamily="2" charset="0"/>
              <a:cs typeface="Poppins" panose="00000500000000000000" pitchFamily="2" charset="0"/>
            </a:endParaRPr>
          </a:p>
        </p:txBody>
      </p:sp>
      <p:sp>
        <p:nvSpPr>
          <p:cNvPr id="32" name="TextBox 31">
            <a:extLst>
              <a:ext uri="{FF2B5EF4-FFF2-40B4-BE49-F238E27FC236}">
                <a16:creationId xmlns:a16="http://schemas.microsoft.com/office/drawing/2014/main" id="{81D30BB3-6B96-4968-A26B-46670241589F}"/>
              </a:ext>
            </a:extLst>
          </p:cNvPr>
          <p:cNvSpPr txBox="1"/>
          <p:nvPr/>
        </p:nvSpPr>
        <p:spPr>
          <a:xfrm>
            <a:off x="10447572" y="253312"/>
            <a:ext cx="1392221" cy="646331"/>
          </a:xfrm>
          <a:prstGeom prst="rect">
            <a:avLst/>
          </a:prstGeom>
          <a:noFill/>
        </p:spPr>
        <p:txBody>
          <a:bodyPr wrap="square" rtlCol="0">
            <a:spAutoFit/>
          </a:bodyPr>
          <a:lstStyle/>
          <a:p>
            <a:pPr algn="r"/>
            <a:r>
              <a:rPr lang="en-US" sz="1200" b="1" dirty="0">
                <a:solidFill>
                  <a:schemeClr val="tx1">
                    <a:lumMod val="85000"/>
                    <a:lumOff val="15000"/>
                  </a:schemeClr>
                </a:solidFill>
                <a:latin typeface="Poppins" panose="00000500000000000000" pitchFamily="2" charset="0"/>
                <a:cs typeface="Poppins" panose="00000500000000000000" pitchFamily="2" charset="0"/>
              </a:rPr>
              <a:t>Trinity International College</a:t>
            </a:r>
          </a:p>
        </p:txBody>
      </p:sp>
    </p:spTree>
    <p:extLst>
      <p:ext uri="{BB962C8B-B14F-4D97-AF65-F5344CB8AC3E}">
        <p14:creationId xmlns:p14="http://schemas.microsoft.com/office/powerpoint/2010/main" val="996238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White linen texture">
            <a:extLst>
              <a:ext uri="{FF2B5EF4-FFF2-40B4-BE49-F238E27FC236}">
                <a16:creationId xmlns:a16="http://schemas.microsoft.com/office/drawing/2014/main" id="{ED05A4D5-B41A-4BCD-B934-4603A85FFB2F}"/>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2857" b="12857"/>
          <a:stretch/>
        </p:blipFill>
        <p:spPr>
          <a:xfrm>
            <a:off x="0" y="-38019"/>
            <a:ext cx="12192000" cy="6067425"/>
          </a:xfrm>
        </p:spPr>
      </p:pic>
      <p:sp>
        <p:nvSpPr>
          <p:cNvPr id="7" name="TextBox 6">
            <a:extLst>
              <a:ext uri="{FF2B5EF4-FFF2-40B4-BE49-F238E27FC236}">
                <a16:creationId xmlns:a16="http://schemas.microsoft.com/office/drawing/2014/main" id="{60C28DBA-519B-4513-8A64-4F9CF596185E}"/>
              </a:ext>
            </a:extLst>
          </p:cNvPr>
          <p:cNvSpPr txBox="1"/>
          <p:nvPr/>
        </p:nvSpPr>
        <p:spPr>
          <a:xfrm>
            <a:off x="3355718" y="1918048"/>
            <a:ext cx="5480564" cy="1569660"/>
          </a:xfrm>
          <a:prstGeom prst="rect">
            <a:avLst/>
          </a:prstGeom>
          <a:noFill/>
        </p:spPr>
        <p:txBody>
          <a:bodyPr wrap="square" rtlCol="0">
            <a:spAutoFit/>
          </a:bodyPr>
          <a:lstStyle/>
          <a:p>
            <a:pPr algn="ctr"/>
            <a:r>
              <a:rPr lang="en-US" sz="9600" b="1" dirty="0">
                <a:solidFill>
                  <a:srgbClr val="301446"/>
                </a:solidFill>
                <a:latin typeface="Poppins" panose="00000500000000000000" pitchFamily="2" charset="0"/>
                <a:ea typeface="Roboto" panose="02000000000000000000" pitchFamily="2" charset="0"/>
                <a:cs typeface="Poppins" panose="00000500000000000000" pitchFamily="2" charset="0"/>
              </a:rPr>
              <a:t>Thanks</a:t>
            </a:r>
            <a:endParaRPr lang="en-ID" sz="9600" b="1" dirty="0">
              <a:solidFill>
                <a:srgbClr val="301446"/>
              </a:solidFill>
              <a:latin typeface="Poppins" panose="00000500000000000000" pitchFamily="2" charset="0"/>
              <a:ea typeface="Roboto" panose="02000000000000000000" pitchFamily="2" charset="0"/>
              <a:cs typeface="Poppins" panose="00000500000000000000" pitchFamily="2" charset="0"/>
            </a:endParaRPr>
          </a:p>
        </p:txBody>
      </p:sp>
      <p:sp>
        <p:nvSpPr>
          <p:cNvPr id="9" name="TextBox 8">
            <a:extLst>
              <a:ext uri="{FF2B5EF4-FFF2-40B4-BE49-F238E27FC236}">
                <a16:creationId xmlns:a16="http://schemas.microsoft.com/office/drawing/2014/main" id="{A159451A-855E-4195-BE90-013A451B3F71}"/>
              </a:ext>
            </a:extLst>
          </p:cNvPr>
          <p:cNvSpPr txBox="1"/>
          <p:nvPr/>
        </p:nvSpPr>
        <p:spPr>
          <a:xfrm>
            <a:off x="3534822" y="1536275"/>
            <a:ext cx="4882635" cy="426784"/>
          </a:xfrm>
          <a:prstGeom prst="rect">
            <a:avLst/>
          </a:prstGeom>
          <a:noFill/>
        </p:spPr>
        <p:txBody>
          <a:bodyPr wrap="square" rtlCol="0">
            <a:spAutoFit/>
          </a:bodyPr>
          <a:lstStyle/>
          <a:p>
            <a:pPr algn="ctr">
              <a:lnSpc>
                <a:spcPct val="150000"/>
              </a:lnSpc>
            </a:pPr>
            <a:r>
              <a:rPr lang="en-US" sz="1600" dirty="0">
                <a:solidFill>
                  <a:srgbClr val="301446"/>
                </a:solidFill>
                <a:latin typeface="Poppins" panose="00000500000000000000" pitchFamily="2" charset="0"/>
                <a:ea typeface="Roboto" panose="02000000000000000000" pitchFamily="2" charset="0"/>
                <a:cs typeface="Poppins" panose="00000500000000000000" pitchFamily="2" charset="0"/>
              </a:rPr>
              <a:t>Presentation on Digital Society</a:t>
            </a:r>
          </a:p>
        </p:txBody>
      </p:sp>
      <p:sp>
        <p:nvSpPr>
          <p:cNvPr id="11" name="TextBox 10">
            <a:extLst>
              <a:ext uri="{FF2B5EF4-FFF2-40B4-BE49-F238E27FC236}">
                <a16:creationId xmlns:a16="http://schemas.microsoft.com/office/drawing/2014/main" id="{44CAA66E-864A-4118-996F-7EDA3A1C67B8}"/>
              </a:ext>
            </a:extLst>
          </p:cNvPr>
          <p:cNvSpPr txBox="1"/>
          <p:nvPr/>
        </p:nvSpPr>
        <p:spPr>
          <a:xfrm>
            <a:off x="9436571" y="6450799"/>
            <a:ext cx="184731" cy="307777"/>
          </a:xfrm>
          <a:prstGeom prst="rect">
            <a:avLst/>
          </a:prstGeom>
          <a:noFill/>
        </p:spPr>
        <p:txBody>
          <a:bodyPr wrap="none" rtlCol="0">
            <a:spAutoFit/>
          </a:bodyPr>
          <a:lstStyle/>
          <a:p>
            <a:endParaRPr lang="en-ID" sz="1400" b="1" dirty="0">
              <a:latin typeface="Poppins" panose="00000500000000000000" pitchFamily="2" charset="0"/>
              <a:cs typeface="Poppins" panose="00000500000000000000" pitchFamily="2" charset="0"/>
            </a:endParaRPr>
          </a:p>
        </p:txBody>
      </p:sp>
      <p:sp>
        <p:nvSpPr>
          <p:cNvPr id="17" name="Oval 16">
            <a:extLst>
              <a:ext uri="{FF2B5EF4-FFF2-40B4-BE49-F238E27FC236}">
                <a16:creationId xmlns:a16="http://schemas.microsoft.com/office/drawing/2014/main" id="{AFAA4A65-88AA-438F-AA61-F1573561A201}"/>
              </a:ext>
            </a:extLst>
          </p:cNvPr>
          <p:cNvSpPr/>
          <p:nvPr/>
        </p:nvSpPr>
        <p:spPr>
          <a:xfrm>
            <a:off x="9175314" y="1701802"/>
            <a:ext cx="522514" cy="522514"/>
          </a:xfrm>
          <a:prstGeom prst="ellipse">
            <a:avLst/>
          </a:prstGeom>
          <a:solidFill>
            <a:srgbClr val="F9A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9" name="Oval 18">
            <a:extLst>
              <a:ext uri="{FF2B5EF4-FFF2-40B4-BE49-F238E27FC236}">
                <a16:creationId xmlns:a16="http://schemas.microsoft.com/office/drawing/2014/main" id="{C031D3B4-0DAF-4F18-9DE1-E6599A6E2E46}"/>
              </a:ext>
            </a:extLst>
          </p:cNvPr>
          <p:cNvSpPr/>
          <p:nvPr/>
        </p:nvSpPr>
        <p:spPr>
          <a:xfrm>
            <a:off x="4333652" y="3619151"/>
            <a:ext cx="442690" cy="442690"/>
          </a:xfrm>
          <a:prstGeom prst="ellipse">
            <a:avLst/>
          </a:prstGeom>
          <a:solidFill>
            <a:srgbClr val="68BC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Oval 20">
            <a:extLst>
              <a:ext uri="{FF2B5EF4-FFF2-40B4-BE49-F238E27FC236}">
                <a16:creationId xmlns:a16="http://schemas.microsoft.com/office/drawing/2014/main" id="{B8C5A9D5-6CBE-46C6-945A-CFB09A905181}"/>
              </a:ext>
            </a:extLst>
          </p:cNvPr>
          <p:cNvSpPr/>
          <p:nvPr/>
        </p:nvSpPr>
        <p:spPr>
          <a:xfrm>
            <a:off x="2422012" y="1408581"/>
            <a:ext cx="682172" cy="68217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Rectangle 22">
            <a:extLst>
              <a:ext uri="{FF2B5EF4-FFF2-40B4-BE49-F238E27FC236}">
                <a16:creationId xmlns:a16="http://schemas.microsoft.com/office/drawing/2014/main" id="{CD931FC6-DDCE-4784-842D-7B5009793469}"/>
              </a:ext>
            </a:extLst>
          </p:cNvPr>
          <p:cNvSpPr/>
          <p:nvPr/>
        </p:nvSpPr>
        <p:spPr>
          <a:xfrm>
            <a:off x="2024908" y="4921136"/>
            <a:ext cx="4345703" cy="894732"/>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it-IT" sz="1200" b="1" dirty="0">
                <a:solidFill>
                  <a:schemeClr val="tx1">
                    <a:lumMod val="50000"/>
                    <a:lumOff val="50000"/>
                  </a:schemeClr>
                </a:solidFill>
                <a:latin typeface="Muli" pitchFamily="2" charset="0"/>
                <a:ea typeface="Gothic A1" pitchFamily="2" charset="-127"/>
                <a:cs typeface="Gothic A1" pitchFamily="2" charset="-127"/>
              </a:rPr>
              <a:t>Prashim Timsina</a:t>
            </a:r>
          </a:p>
          <a:p>
            <a:pPr marL="171450" indent="-171450" algn="just">
              <a:lnSpc>
                <a:spcPct val="150000"/>
              </a:lnSpc>
              <a:buFont typeface="Arial" panose="020B0604020202020204" pitchFamily="34" charset="0"/>
              <a:buChar char="•"/>
            </a:pPr>
            <a:r>
              <a:rPr lang="it-IT" sz="1200" b="1" dirty="0">
                <a:solidFill>
                  <a:schemeClr val="tx1">
                    <a:lumMod val="50000"/>
                    <a:lumOff val="50000"/>
                  </a:schemeClr>
                </a:solidFill>
                <a:latin typeface="Muli" pitchFamily="2" charset="0"/>
                <a:ea typeface="Gothic A1" pitchFamily="2" charset="-127"/>
                <a:cs typeface="Gothic A1" pitchFamily="2" charset="-127"/>
              </a:rPr>
              <a:t>Sarun Balami</a:t>
            </a:r>
          </a:p>
          <a:p>
            <a:pPr marL="171450" indent="-171450" algn="just">
              <a:lnSpc>
                <a:spcPct val="150000"/>
              </a:lnSpc>
              <a:buFont typeface="Arial" panose="020B0604020202020204" pitchFamily="34" charset="0"/>
              <a:buChar char="•"/>
            </a:pPr>
            <a:r>
              <a:rPr lang="it-IT" sz="1200" b="1" dirty="0">
                <a:solidFill>
                  <a:schemeClr val="tx1">
                    <a:lumMod val="50000"/>
                    <a:lumOff val="50000"/>
                  </a:schemeClr>
                </a:solidFill>
                <a:latin typeface="Muli" pitchFamily="2" charset="0"/>
                <a:ea typeface="Gothic A1" pitchFamily="2" charset="-127"/>
                <a:cs typeface="Gothic A1" pitchFamily="2" charset="-127"/>
              </a:rPr>
              <a:t>Sushan Gyawali</a:t>
            </a:r>
            <a:endParaRPr lang="en-US" sz="1200" dirty="0">
              <a:solidFill>
                <a:schemeClr val="tx1">
                  <a:lumMod val="50000"/>
                  <a:lumOff val="50000"/>
                </a:schemeClr>
              </a:solidFill>
              <a:latin typeface="Muli" pitchFamily="2" charset="0"/>
              <a:ea typeface="Gothic A1" pitchFamily="2" charset="-127"/>
              <a:cs typeface="Gothic A1" pitchFamily="2" charset="-127"/>
            </a:endParaRPr>
          </a:p>
        </p:txBody>
      </p:sp>
      <p:sp>
        <p:nvSpPr>
          <p:cNvPr id="25" name="TextBox 24">
            <a:extLst>
              <a:ext uri="{FF2B5EF4-FFF2-40B4-BE49-F238E27FC236}">
                <a16:creationId xmlns:a16="http://schemas.microsoft.com/office/drawing/2014/main" id="{C9E9E55E-53B1-49A7-9D2B-7CDC911D79F6}"/>
              </a:ext>
            </a:extLst>
          </p:cNvPr>
          <p:cNvSpPr txBox="1"/>
          <p:nvPr/>
        </p:nvSpPr>
        <p:spPr>
          <a:xfrm>
            <a:off x="2024908" y="4613359"/>
            <a:ext cx="2158551" cy="307777"/>
          </a:xfrm>
          <a:prstGeom prst="rect">
            <a:avLst/>
          </a:prstGeom>
          <a:noFill/>
        </p:spPr>
        <p:txBody>
          <a:bodyPr wrap="square" rtlCol="0">
            <a:spAutoFit/>
          </a:bodyPr>
          <a:lstStyle/>
          <a:p>
            <a:r>
              <a:rPr lang="en-US" sz="1400" b="1" dirty="0">
                <a:solidFill>
                  <a:srgbClr val="301446"/>
                </a:solidFill>
                <a:latin typeface="Poppins" panose="00000500000000000000" pitchFamily="2" charset="0"/>
                <a:cs typeface="Poppins" panose="00000500000000000000" pitchFamily="2" charset="0"/>
              </a:rPr>
              <a:t>Presented By:</a:t>
            </a:r>
            <a:endParaRPr lang="en-ID" sz="1400" b="1" dirty="0">
              <a:solidFill>
                <a:srgbClr val="301446"/>
              </a:soli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5358C718-38FA-4A95-AC21-6A17CF2D9AA9}"/>
              </a:ext>
            </a:extLst>
          </p:cNvPr>
          <p:cNvSpPr txBox="1"/>
          <p:nvPr/>
        </p:nvSpPr>
        <p:spPr>
          <a:xfrm>
            <a:off x="10447572" y="253312"/>
            <a:ext cx="1392221" cy="646331"/>
          </a:xfrm>
          <a:prstGeom prst="rect">
            <a:avLst/>
          </a:prstGeom>
          <a:noFill/>
        </p:spPr>
        <p:txBody>
          <a:bodyPr wrap="square" rtlCol="0">
            <a:spAutoFit/>
          </a:bodyPr>
          <a:lstStyle/>
          <a:p>
            <a:pPr algn="r"/>
            <a:r>
              <a:rPr lang="en-US" sz="1200" b="1" dirty="0">
                <a:solidFill>
                  <a:srgbClr val="301446"/>
                </a:solidFill>
                <a:latin typeface="Poppins" panose="00000500000000000000" pitchFamily="2" charset="0"/>
                <a:cs typeface="Poppins" panose="00000500000000000000" pitchFamily="2" charset="0"/>
              </a:rPr>
              <a:t>Trinity International College</a:t>
            </a:r>
          </a:p>
        </p:txBody>
      </p:sp>
    </p:spTree>
    <p:extLst>
      <p:ext uri="{BB962C8B-B14F-4D97-AF65-F5344CB8AC3E}">
        <p14:creationId xmlns:p14="http://schemas.microsoft.com/office/powerpoint/2010/main" val="137286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0144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487</Words>
  <Application>Microsoft Office PowerPoint</Application>
  <PresentationFormat>Widescreen</PresentationFormat>
  <Paragraphs>55</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Gill Sans</vt:lpstr>
      <vt:lpstr>Muli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Prashim Timsina</cp:lastModifiedBy>
  <cp:revision>59</cp:revision>
  <dcterms:created xsi:type="dcterms:W3CDTF">2020-10-02T10:16:53Z</dcterms:created>
  <dcterms:modified xsi:type="dcterms:W3CDTF">2023-03-06T12:47:05Z</dcterms:modified>
</cp:coreProperties>
</file>